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6285" r:id="rId3"/>
    <p:sldId id="6299" r:id="rId4"/>
    <p:sldId id="6371" r:id="rId5"/>
    <p:sldId id="6370" r:id="rId6"/>
    <p:sldId id="6373" r:id="rId7"/>
    <p:sldId id="6374" r:id="rId8"/>
    <p:sldId id="6375" r:id="rId9"/>
    <p:sldId id="6376" r:id="rId10"/>
  </p:sldIdLst>
  <p:sldSz cx="12192000" cy="6858000"/>
  <p:notesSz cx="6858000" cy="9144000"/>
  <p:embeddedFontLst>
    <p:embeddedFont>
      <p:font typeface="黑体" pitchFamily="49" charset="-122"/>
      <p:regular r:id="rId15"/>
    </p:embeddedFont>
    <p:embeddedFont>
      <p:font typeface="等线" charset="-122"/>
      <p:regular r:id="rId16"/>
    </p:embeddedFont>
    <p:embeddedFont>
      <p:font typeface="微软雅黑" charset="0"/>
      <p:regular r:id="rId17"/>
    </p:embeddedFont>
    <p:embeddedFont>
      <p:font typeface="微软雅黑" charset="-122"/>
      <p:regular r:id="rId18"/>
    </p:embeddedFont>
    <p:embeddedFont>
      <p:font typeface="Calibri" panose="020F0502020204030204" charset="0"/>
      <p:regular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3" userDrawn="1">
          <p15:clr>
            <a:srgbClr val="A4A3A4"/>
          </p15:clr>
        </p15:guide>
        <p15:guide id="2" pos="38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DCA"/>
    <a:srgbClr val="DC2811"/>
    <a:srgbClr val="F0B500"/>
    <a:srgbClr val="BBAD9D"/>
    <a:srgbClr val="C1B4A6"/>
    <a:srgbClr val="E1D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82" d="100"/>
          <a:sy n="82" d="100"/>
        </p:scale>
        <p:origin x="1656" y="792"/>
      </p:cViewPr>
      <p:guideLst>
        <p:guide orient="horz" pos="2283"/>
        <p:guide pos="38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AD053-F46E-47B1-A443-B9AB089755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AEEBC-6302-4342-90AC-71AD949F363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5.xml"/><Relationship Id="rId7" Type="http://schemas.openxmlformats.org/officeDocument/2006/relationships/image" Target="../media/image5.png"/><Relationship Id="rId6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tags" Target="../tags/tag3.xml"/><Relationship Id="rId3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image" Target="../media/image6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5.xml"/><Relationship Id="rId7" Type="http://schemas.openxmlformats.org/officeDocument/2006/relationships/image" Target="../media/image10.png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4" Type="http://schemas.openxmlformats.org/officeDocument/2006/relationships/image" Target="../media/image11.png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 flipH="1">
            <a:off x="7249795" y="1607820"/>
            <a:ext cx="445833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cap="none" spc="0" normalizeH="0" baseline="0" dirty="0">
                <a:solidFill>
                  <a:prstClr val="white"/>
                </a:solidFill>
                <a:latin typeface="黑体" pitchFamily="49" charset="-122"/>
                <a:ea typeface="黑体" pitchFamily="49" charset="-122"/>
                <a:cs typeface="阿里巴巴普惠体 R" panose="00020600040101010101" pitchFamily="18" charset="-122"/>
              </a:rPr>
              <a:t>烘焙有方</a:t>
            </a:r>
            <a:r>
              <a:rPr kumimoji="0" lang="en-US" altLang="zh-CN" sz="6600" b="1" i="0" u="none" strike="noStrike" cap="none" spc="0" normalizeH="0" baseline="0" dirty="0">
                <a:solidFill>
                  <a:prstClr val="white"/>
                </a:solidFill>
                <a:latin typeface="黑体" pitchFamily="49" charset="-122"/>
                <a:ea typeface="黑体" pitchFamily="49" charset="-122"/>
                <a:cs typeface="阿里巴巴普惠体 R" panose="00020600040101010101" pitchFamily="18" charset="-122"/>
              </a:rPr>
              <a:t> </a:t>
            </a:r>
            <a:r>
              <a:rPr kumimoji="0" lang="zh-CN" altLang="en-US" sz="6600" b="1" i="0" u="none" strike="noStrike" cap="none" spc="0" normalizeH="0" baseline="0" dirty="0">
                <a:solidFill>
                  <a:prstClr val="white"/>
                </a:solidFill>
                <a:latin typeface="黑体" pitchFamily="49" charset="-122"/>
                <a:ea typeface="黑体" pitchFamily="49" charset="-122"/>
                <a:cs typeface="阿里巴巴普惠体 R" panose="00020600040101010101" pitchFamily="18" charset="-122"/>
              </a:rPr>
              <a:t>匠心无界</a:t>
            </a:r>
            <a:endParaRPr kumimoji="0" lang="zh-CN" altLang="en-US" sz="6600" b="1" i="0" u="none" strike="noStrike" cap="none" spc="0" normalizeH="0" baseline="0" dirty="0">
              <a:solidFill>
                <a:prstClr val="white"/>
              </a:solidFill>
              <a:latin typeface="黑体" pitchFamily="49" charset="-122"/>
              <a:ea typeface="黑体" pitchFamily="49" charset="-122"/>
              <a:cs typeface="阿里巴巴普惠体 R" panose="00020600040101010101" pitchFamily="18" charset="-122"/>
            </a:endParaRPr>
          </a:p>
        </p:txBody>
      </p:sp>
      <p:pic>
        <p:nvPicPr>
          <p:cNvPr id="3" name="图片 2" descr="20432617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65" y="11430"/>
            <a:ext cx="5382260" cy="6880860"/>
          </a:xfrm>
          <a:prstGeom prst="rect">
            <a:avLst/>
          </a:prstGeom>
        </p:spPr>
      </p:pic>
      <p:sp>
        <p:nvSpPr>
          <p:cNvPr id="17" name="任意多边形: 形状 16"/>
          <p:cNvSpPr/>
          <p:nvPr/>
        </p:nvSpPr>
        <p:spPr>
          <a:xfrm rot="20467458" flipH="1">
            <a:off x="3454400" y="-1616710"/>
            <a:ext cx="10562590" cy="9404350"/>
          </a:xfrm>
          <a:custGeom>
            <a:avLst/>
            <a:gdLst>
              <a:gd name="connsiteX0" fmla="*/ 0 w 7260725"/>
              <a:gd name="connsiteY0" fmla="*/ 2146943 h 8636675"/>
              <a:gd name="connsiteX1" fmla="*/ 2218858 w 7260725"/>
              <a:gd name="connsiteY1" fmla="*/ 8636675 h 8636675"/>
              <a:gd name="connsiteX2" fmla="*/ 6390713 w 7260725"/>
              <a:gd name="connsiteY2" fmla="*/ 7210307 h 8636675"/>
              <a:gd name="connsiteX3" fmla="*/ 6502125 w 7260725"/>
              <a:gd name="connsiteY3" fmla="*/ 7004862 h 8636675"/>
              <a:gd name="connsiteX4" fmla="*/ 7260725 w 7260725"/>
              <a:gd name="connsiteY4" fmla="*/ 3694139 h 8636675"/>
              <a:gd name="connsiteX5" fmla="*/ 6388766 w 7260725"/>
              <a:gd name="connsiteY5" fmla="*/ 174381 h 8636675"/>
              <a:gd name="connsiteX6" fmla="*/ 6279396 w 7260725"/>
              <a:gd name="connsiteY6" fmla="*/ 0 h 863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60725" h="8636675">
                <a:moveTo>
                  <a:pt x="0" y="2146943"/>
                </a:moveTo>
                <a:lnTo>
                  <a:pt x="2218858" y="8636675"/>
                </a:lnTo>
                <a:lnTo>
                  <a:pt x="6390713" y="7210307"/>
                </a:lnTo>
                <a:lnTo>
                  <a:pt x="6502125" y="7004862"/>
                </a:lnTo>
                <a:cubicBezTo>
                  <a:pt x="6978574" y="6081655"/>
                  <a:pt x="7260725" y="4935645"/>
                  <a:pt x="7260725" y="3694139"/>
                </a:cubicBezTo>
                <a:cubicBezTo>
                  <a:pt x="7260725" y="2357133"/>
                  <a:pt x="6933496" y="1130880"/>
                  <a:pt x="6388766" y="174381"/>
                </a:cubicBezTo>
                <a:lnTo>
                  <a:pt x="6279396" y="0"/>
                </a:lnTo>
                <a:close/>
              </a:path>
            </a:pathLst>
          </a:custGeom>
          <a:solidFill>
            <a:schemeClr val="accent1">
              <a:lumMod val="75000"/>
              <a:alpha val="9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40985" y="1353820"/>
            <a:ext cx="6477635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800" b="1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烘焙有方</a:t>
            </a:r>
            <a:r>
              <a:rPr lang="en-US" altLang="zh-CN" sz="4800" b="1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匠心无界</a:t>
            </a:r>
            <a:endParaRPr lang="zh-CN" altLang="en-US" sz="4800" b="1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algn="ctr"/>
            <a:endParaRPr lang="zh-CN" altLang="en-US" sz="4800" b="1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algn="ctr"/>
            <a:r>
              <a:rPr lang="zh-CN" altLang="en-US" sz="4800" b="1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慕斯制作</a:t>
            </a:r>
            <a:endParaRPr lang="zh-CN" altLang="en-US" sz="4800" b="1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algn="ctr"/>
            <a:endParaRPr lang="zh-CN" altLang="en-US">
              <a:solidFill>
                <a:schemeClr val="bg1"/>
              </a:solidFill>
            </a:endParaRPr>
          </a:p>
          <a:p>
            <a:pPr algn="ctr"/>
            <a:endParaRPr lang="zh-CN" altLang="en-US">
              <a:solidFill>
                <a:schemeClr val="bg1"/>
              </a:solidFill>
            </a:endParaRPr>
          </a:p>
          <a:p>
            <a:pPr algn="ctr"/>
            <a:endParaRPr lang="zh-CN" altLang="en-US">
              <a:solidFill>
                <a:schemeClr val="bg1"/>
              </a:solidFill>
            </a:endParaRPr>
          </a:p>
          <a:p>
            <a:pPr algn="ctr"/>
            <a:endParaRPr lang="zh-CN" altLang="en-US" sz="240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algn="ctr"/>
            <a:r>
              <a:rPr lang="zh-CN" altLang="en-US" sz="240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晋城职业技术学院</a:t>
            </a:r>
            <a:r>
              <a:rPr lang="en-US" altLang="zh-CN" sz="240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  </a:t>
            </a:r>
            <a:r>
              <a:rPr lang="zh-CN" altLang="en-US" sz="240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旅游与酒店管理系</a:t>
            </a:r>
            <a:r>
              <a:rPr lang="en-US" altLang="zh-CN" sz="240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rPr>
              <a:t>赵思佳</a:t>
            </a:r>
            <a:endParaRPr lang="zh-CN" altLang="en-US" sz="2400">
              <a:solidFill>
                <a:schemeClr val="bg1"/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截屏2024-06-11 20.46.47"/>
          <p:cNvPicPr>
            <a:picLocks noChangeAspect="1"/>
          </p:cNvPicPr>
          <p:nvPr/>
        </p:nvPicPr>
        <p:blipFill>
          <a:blip r:embed="rId1"/>
          <a:srcRect r="15481"/>
          <a:stretch>
            <a:fillRect/>
          </a:stretch>
        </p:blipFill>
        <p:spPr>
          <a:xfrm>
            <a:off x="5293360" y="2980690"/>
            <a:ext cx="6897370" cy="3877310"/>
          </a:xfrm>
          <a:prstGeom prst="rect">
            <a:avLst/>
          </a:prstGeom>
        </p:spPr>
      </p:pic>
      <p:sp>
        <p:nvSpPr>
          <p:cNvPr id="2" name="任意多边形: 形状 1"/>
          <p:cNvSpPr/>
          <p:nvPr/>
        </p:nvSpPr>
        <p:spPr>
          <a:xfrm flipV="1">
            <a:off x="-1" y="-4"/>
            <a:ext cx="12192001" cy="4817571"/>
          </a:xfrm>
          <a:custGeom>
            <a:avLst/>
            <a:gdLst>
              <a:gd name="connsiteX0" fmla="*/ 0 w 12192001"/>
              <a:gd name="connsiteY0" fmla="*/ 4817571 h 4817571"/>
              <a:gd name="connsiteX1" fmla="*/ 12192001 w 12192001"/>
              <a:gd name="connsiteY1" fmla="*/ 4817571 h 4817571"/>
              <a:gd name="connsiteX2" fmla="*/ 12192001 w 12192001"/>
              <a:gd name="connsiteY2" fmla="*/ 2267229 h 4817571"/>
              <a:gd name="connsiteX3" fmla="*/ 0 w 12192001"/>
              <a:gd name="connsiteY3" fmla="*/ 0 h 4817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4817571">
                <a:moveTo>
                  <a:pt x="0" y="4817571"/>
                </a:moveTo>
                <a:lnTo>
                  <a:pt x="12192001" y="4817571"/>
                </a:lnTo>
                <a:lnTo>
                  <a:pt x="12192001" y="22672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807720" y="406400"/>
            <a:ext cx="70402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</a:rPr>
              <a:t>慕斯是一款起源于法国的甜品，由法国人索多克索发明，法语原意是泡沫，是一种口感松软、口味丰富的</a:t>
            </a:r>
            <a:r>
              <a:rPr lang="zh-CN" altLang="en-US" sz="2400" b="1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</a:rPr>
              <a:t>奶冻式甜品</a:t>
            </a:r>
            <a:r>
              <a:rPr lang="zh-CN" altLang="en-US" sz="24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</a:rPr>
              <a:t>。</a:t>
            </a:r>
            <a:endParaRPr lang="zh-CN" altLang="en-US" sz="2400">
              <a:solidFill>
                <a:schemeClr val="bg1"/>
              </a:solidFill>
              <a:latin typeface="微软雅黑" charset="-122"/>
              <a:ea typeface="微软雅黑" charset="-122"/>
              <a:cs typeface="微软雅黑" charset="-122"/>
            </a:endParaRP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u="sng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</a:rPr>
              <a:t>做慕斯的水准，可以体现一个烘焙师的水准。</a:t>
            </a:r>
            <a:endParaRPr lang="zh-CN" altLang="en-US" sz="2400" u="sng">
              <a:solidFill>
                <a:schemeClr val="bg1"/>
              </a:solidFill>
              <a:latin typeface="微软雅黑" charset="-122"/>
              <a:ea typeface="微软雅黑" charset="-122"/>
              <a:cs typeface="微软雅黑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截屏2024-06-11 20.56.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1500" y="1003935"/>
            <a:ext cx="3746500" cy="4922520"/>
          </a:xfrm>
          <a:prstGeom prst="rect">
            <a:avLst/>
          </a:prstGeom>
        </p:spPr>
      </p:pic>
      <p:pic>
        <p:nvPicPr>
          <p:cNvPr id="4" name="图片 3" descr="截屏2024-06-11 20.59.5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459605" y="987425"/>
            <a:ext cx="3446780" cy="4953635"/>
          </a:xfrm>
          <a:prstGeom prst="rect">
            <a:avLst/>
          </a:prstGeom>
        </p:spPr>
      </p:pic>
      <p:pic>
        <p:nvPicPr>
          <p:cNvPr id="6" name="图片 5" descr="截屏2024-06-11 21.05.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87995" y="988695"/>
            <a:ext cx="3696335" cy="495300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grpSp>
        <p:nvGrpSpPr>
          <p:cNvPr id="32781" name="组合 4"/>
          <p:cNvGrpSpPr/>
          <p:nvPr/>
        </p:nvGrpSpPr>
        <p:grpSpPr bwMode="auto">
          <a:xfrm>
            <a:off x="665480" y="918210"/>
            <a:ext cx="3625215" cy="3903980"/>
            <a:chOff x="973148" y="1379560"/>
            <a:chExt cx="2152196" cy="2252462"/>
          </a:xfrm>
        </p:grpSpPr>
        <p:sp>
          <p:nvSpPr>
            <p:cNvPr id="55" name="MH_Other_1"/>
            <p:cNvSpPr/>
            <p:nvPr>
              <p:custDataLst>
                <p:tags r:id="rId1"/>
              </p:custDataLst>
            </p:nvPr>
          </p:nvSpPr>
          <p:spPr>
            <a:xfrm>
              <a:off x="1052625" y="1562533"/>
              <a:ext cx="1966749" cy="1972323"/>
            </a:xfrm>
            <a:custGeom>
              <a:avLst/>
              <a:gdLst>
                <a:gd name="connsiteX0" fmla="*/ 0 w 8242300"/>
                <a:gd name="connsiteY0" fmla="*/ 927100 h 8267700"/>
                <a:gd name="connsiteX1" fmla="*/ 787400 w 8242300"/>
                <a:gd name="connsiteY1" fmla="*/ 8267700 h 8267700"/>
                <a:gd name="connsiteX2" fmla="*/ 8242300 w 8242300"/>
                <a:gd name="connsiteY2" fmla="*/ 7200900 h 8267700"/>
                <a:gd name="connsiteX3" fmla="*/ 7251700 w 8242300"/>
                <a:gd name="connsiteY3" fmla="*/ 0 h 8267700"/>
                <a:gd name="connsiteX4" fmla="*/ 0 w 8242300"/>
                <a:gd name="connsiteY4" fmla="*/ 927100 h 826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2300" h="8267700">
                  <a:moveTo>
                    <a:pt x="0" y="927100"/>
                  </a:moveTo>
                  <a:lnTo>
                    <a:pt x="787400" y="8267700"/>
                  </a:lnTo>
                  <a:lnTo>
                    <a:pt x="8242300" y="7200900"/>
                  </a:lnTo>
                  <a:lnTo>
                    <a:pt x="7251700" y="0"/>
                  </a:lnTo>
                  <a:lnTo>
                    <a:pt x="0" y="92710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56" name="MH_SubTitle_1"/>
            <p:cNvSpPr/>
            <p:nvPr>
              <p:custDataLst>
                <p:tags r:id="rId2"/>
              </p:custDataLst>
            </p:nvPr>
          </p:nvSpPr>
          <p:spPr>
            <a:xfrm>
              <a:off x="973148" y="1379560"/>
              <a:ext cx="2152196" cy="2252462"/>
            </a:xfrm>
            <a:custGeom>
              <a:avLst/>
              <a:gdLst>
                <a:gd name="connsiteX0" fmla="*/ 0 w 8915400"/>
                <a:gd name="connsiteY0" fmla="*/ 2438400 h 9436100"/>
                <a:gd name="connsiteX1" fmla="*/ 2438400 w 8915400"/>
                <a:gd name="connsiteY1" fmla="*/ 9436100 h 9436100"/>
                <a:gd name="connsiteX2" fmla="*/ 6921500 w 8915400"/>
                <a:gd name="connsiteY2" fmla="*/ 7683500 h 9436100"/>
                <a:gd name="connsiteX3" fmla="*/ 8915400 w 8915400"/>
                <a:gd name="connsiteY3" fmla="*/ 6464300 h 9436100"/>
                <a:gd name="connsiteX4" fmla="*/ 8636000 w 8915400"/>
                <a:gd name="connsiteY4" fmla="*/ 4508500 h 9436100"/>
                <a:gd name="connsiteX5" fmla="*/ 6896100 w 8915400"/>
                <a:gd name="connsiteY5" fmla="*/ 0 h 9436100"/>
                <a:gd name="connsiteX6" fmla="*/ 0 w 8915400"/>
                <a:gd name="connsiteY6" fmla="*/ 2438400 h 9436100"/>
                <a:gd name="connsiteX0-1" fmla="*/ 0 w 8915400"/>
                <a:gd name="connsiteY0-2" fmla="*/ 2438400 h 9436100"/>
                <a:gd name="connsiteX1-3" fmla="*/ 2438400 w 8915400"/>
                <a:gd name="connsiteY1-4" fmla="*/ 9436100 h 9436100"/>
                <a:gd name="connsiteX2-5" fmla="*/ 6921500 w 8915400"/>
                <a:gd name="connsiteY2-6" fmla="*/ 7683500 h 9436100"/>
                <a:gd name="connsiteX3-7" fmla="*/ 8915400 w 8915400"/>
                <a:gd name="connsiteY3-8" fmla="*/ 6464300 h 9436100"/>
                <a:gd name="connsiteX4-9" fmla="*/ 8636000 w 8915400"/>
                <a:gd name="connsiteY4-10" fmla="*/ 4508500 h 9436100"/>
                <a:gd name="connsiteX5-11" fmla="*/ 6896100 w 8915400"/>
                <a:gd name="connsiteY5-12" fmla="*/ 0 h 9436100"/>
                <a:gd name="connsiteX6-13" fmla="*/ 0 w 8915400"/>
                <a:gd name="connsiteY6-14" fmla="*/ 2438400 h 9436100"/>
                <a:gd name="connsiteX0-15" fmla="*/ 0 w 8921390"/>
                <a:gd name="connsiteY0-16" fmla="*/ 2438400 h 9436100"/>
                <a:gd name="connsiteX1-17" fmla="*/ 2438400 w 8921390"/>
                <a:gd name="connsiteY1-18" fmla="*/ 9436100 h 9436100"/>
                <a:gd name="connsiteX2-19" fmla="*/ 6921500 w 8921390"/>
                <a:gd name="connsiteY2-20" fmla="*/ 7683500 h 9436100"/>
                <a:gd name="connsiteX3-21" fmla="*/ 8915400 w 8921390"/>
                <a:gd name="connsiteY3-22" fmla="*/ 6464300 h 9436100"/>
                <a:gd name="connsiteX4-23" fmla="*/ 8636000 w 8921390"/>
                <a:gd name="connsiteY4-24" fmla="*/ 4508500 h 9436100"/>
                <a:gd name="connsiteX5-25" fmla="*/ 6896100 w 8921390"/>
                <a:gd name="connsiteY5-26" fmla="*/ 0 h 9436100"/>
                <a:gd name="connsiteX6-27" fmla="*/ 0 w 8921390"/>
                <a:gd name="connsiteY6-28" fmla="*/ 2438400 h 9436100"/>
                <a:gd name="connsiteX0-29" fmla="*/ 0 w 8939563"/>
                <a:gd name="connsiteY0-30" fmla="*/ 2438400 h 9436100"/>
                <a:gd name="connsiteX1-31" fmla="*/ 2438400 w 8939563"/>
                <a:gd name="connsiteY1-32" fmla="*/ 9436100 h 9436100"/>
                <a:gd name="connsiteX2-33" fmla="*/ 6921500 w 8939563"/>
                <a:gd name="connsiteY2-34" fmla="*/ 7683500 h 9436100"/>
                <a:gd name="connsiteX3-35" fmla="*/ 8915400 w 8939563"/>
                <a:gd name="connsiteY3-36" fmla="*/ 6464300 h 9436100"/>
                <a:gd name="connsiteX4-37" fmla="*/ 8636000 w 8939563"/>
                <a:gd name="connsiteY4-38" fmla="*/ 4508500 h 9436100"/>
                <a:gd name="connsiteX5-39" fmla="*/ 6896100 w 8939563"/>
                <a:gd name="connsiteY5-40" fmla="*/ 0 h 9436100"/>
                <a:gd name="connsiteX6-41" fmla="*/ 0 w 8939563"/>
                <a:gd name="connsiteY6-42" fmla="*/ 2438400 h 9436100"/>
                <a:gd name="connsiteX0-43" fmla="*/ 0 w 8947302"/>
                <a:gd name="connsiteY0-44" fmla="*/ 2438400 h 9436100"/>
                <a:gd name="connsiteX1-45" fmla="*/ 2438400 w 8947302"/>
                <a:gd name="connsiteY1-46" fmla="*/ 9436100 h 9436100"/>
                <a:gd name="connsiteX2-47" fmla="*/ 6921500 w 8947302"/>
                <a:gd name="connsiteY2-48" fmla="*/ 7683500 h 9436100"/>
                <a:gd name="connsiteX3-49" fmla="*/ 8915400 w 8947302"/>
                <a:gd name="connsiteY3-50" fmla="*/ 6464300 h 9436100"/>
                <a:gd name="connsiteX4-51" fmla="*/ 8636000 w 8947302"/>
                <a:gd name="connsiteY4-52" fmla="*/ 4508500 h 9436100"/>
                <a:gd name="connsiteX5-53" fmla="*/ 6896100 w 8947302"/>
                <a:gd name="connsiteY5-54" fmla="*/ 0 h 9436100"/>
                <a:gd name="connsiteX6-55" fmla="*/ 0 w 8947302"/>
                <a:gd name="connsiteY6-56" fmla="*/ 2438400 h 9436100"/>
                <a:gd name="connsiteX0-57" fmla="*/ 0 w 8967474"/>
                <a:gd name="connsiteY0-58" fmla="*/ 2438400 h 9436100"/>
                <a:gd name="connsiteX1-59" fmla="*/ 2438400 w 8967474"/>
                <a:gd name="connsiteY1-60" fmla="*/ 9436100 h 9436100"/>
                <a:gd name="connsiteX2-61" fmla="*/ 6921500 w 8967474"/>
                <a:gd name="connsiteY2-62" fmla="*/ 7683500 h 9436100"/>
                <a:gd name="connsiteX3-63" fmla="*/ 8915400 w 8967474"/>
                <a:gd name="connsiteY3-64" fmla="*/ 6464300 h 9436100"/>
                <a:gd name="connsiteX4-65" fmla="*/ 8636000 w 8967474"/>
                <a:gd name="connsiteY4-66" fmla="*/ 4508500 h 9436100"/>
                <a:gd name="connsiteX5-67" fmla="*/ 6896100 w 8967474"/>
                <a:gd name="connsiteY5-68" fmla="*/ 0 h 9436100"/>
                <a:gd name="connsiteX6-69" fmla="*/ 0 w 8967474"/>
                <a:gd name="connsiteY6-70" fmla="*/ 2438400 h 9436100"/>
                <a:gd name="connsiteX0-71" fmla="*/ 0 w 8967474"/>
                <a:gd name="connsiteY0-72" fmla="*/ 2438400 h 9436100"/>
                <a:gd name="connsiteX1-73" fmla="*/ 2438400 w 8967474"/>
                <a:gd name="connsiteY1-74" fmla="*/ 9436100 h 9436100"/>
                <a:gd name="connsiteX2-75" fmla="*/ 6921500 w 8967474"/>
                <a:gd name="connsiteY2-76" fmla="*/ 7683500 h 9436100"/>
                <a:gd name="connsiteX3-77" fmla="*/ 8915400 w 8967474"/>
                <a:gd name="connsiteY3-78" fmla="*/ 6464300 h 9436100"/>
                <a:gd name="connsiteX4-79" fmla="*/ 8636000 w 8967474"/>
                <a:gd name="connsiteY4-80" fmla="*/ 4508500 h 9436100"/>
                <a:gd name="connsiteX5-81" fmla="*/ 6896100 w 8967474"/>
                <a:gd name="connsiteY5-82" fmla="*/ 0 h 9436100"/>
                <a:gd name="connsiteX6-83" fmla="*/ 0 w 8967474"/>
                <a:gd name="connsiteY6-84" fmla="*/ 2438400 h 9436100"/>
                <a:gd name="connsiteX0-85" fmla="*/ 0 w 8967474"/>
                <a:gd name="connsiteY0-86" fmla="*/ 2438400 h 9436100"/>
                <a:gd name="connsiteX1-87" fmla="*/ 2438400 w 8967474"/>
                <a:gd name="connsiteY1-88" fmla="*/ 9436100 h 9436100"/>
                <a:gd name="connsiteX2-89" fmla="*/ 6921500 w 8967474"/>
                <a:gd name="connsiteY2-90" fmla="*/ 7683500 h 9436100"/>
                <a:gd name="connsiteX3-91" fmla="*/ 8915400 w 8967474"/>
                <a:gd name="connsiteY3-92" fmla="*/ 6464300 h 9436100"/>
                <a:gd name="connsiteX4-93" fmla="*/ 8636000 w 8967474"/>
                <a:gd name="connsiteY4-94" fmla="*/ 4508500 h 9436100"/>
                <a:gd name="connsiteX5-95" fmla="*/ 6896100 w 8967474"/>
                <a:gd name="connsiteY5-96" fmla="*/ 0 h 9436100"/>
                <a:gd name="connsiteX6-97" fmla="*/ 0 w 8967474"/>
                <a:gd name="connsiteY6-98" fmla="*/ 2438400 h 9436100"/>
                <a:gd name="connsiteX0-99" fmla="*/ 0 w 8967474"/>
                <a:gd name="connsiteY0-100" fmla="*/ 2438400 h 9436100"/>
                <a:gd name="connsiteX1-101" fmla="*/ 2438400 w 8967474"/>
                <a:gd name="connsiteY1-102" fmla="*/ 9436100 h 9436100"/>
                <a:gd name="connsiteX2-103" fmla="*/ 6921500 w 8967474"/>
                <a:gd name="connsiteY2-104" fmla="*/ 7683500 h 9436100"/>
                <a:gd name="connsiteX3-105" fmla="*/ 8915400 w 8967474"/>
                <a:gd name="connsiteY3-106" fmla="*/ 6464300 h 9436100"/>
                <a:gd name="connsiteX4-107" fmla="*/ 8636000 w 8967474"/>
                <a:gd name="connsiteY4-108" fmla="*/ 4508500 h 9436100"/>
                <a:gd name="connsiteX5-109" fmla="*/ 6896100 w 8967474"/>
                <a:gd name="connsiteY5-110" fmla="*/ 0 h 9436100"/>
                <a:gd name="connsiteX6-111" fmla="*/ 0 w 8967474"/>
                <a:gd name="connsiteY6-112" fmla="*/ 2438400 h 9436100"/>
                <a:gd name="connsiteX0-113" fmla="*/ 0 w 9017122"/>
                <a:gd name="connsiteY0-114" fmla="*/ 2438400 h 9436100"/>
                <a:gd name="connsiteX1-115" fmla="*/ 2438400 w 9017122"/>
                <a:gd name="connsiteY1-116" fmla="*/ 9436100 h 9436100"/>
                <a:gd name="connsiteX2-117" fmla="*/ 6959600 w 9017122"/>
                <a:gd name="connsiteY2-118" fmla="*/ 7708900 h 9436100"/>
                <a:gd name="connsiteX3-119" fmla="*/ 8915400 w 9017122"/>
                <a:gd name="connsiteY3-120" fmla="*/ 6464300 h 9436100"/>
                <a:gd name="connsiteX4-121" fmla="*/ 8636000 w 9017122"/>
                <a:gd name="connsiteY4-122" fmla="*/ 4508500 h 9436100"/>
                <a:gd name="connsiteX5-123" fmla="*/ 6896100 w 9017122"/>
                <a:gd name="connsiteY5-124" fmla="*/ 0 h 9436100"/>
                <a:gd name="connsiteX6-125" fmla="*/ 0 w 9017122"/>
                <a:gd name="connsiteY6-126" fmla="*/ 2438400 h 9436100"/>
                <a:gd name="connsiteX0-127" fmla="*/ 0 w 9017122"/>
                <a:gd name="connsiteY0-128" fmla="*/ 2438400 h 9436100"/>
                <a:gd name="connsiteX1-129" fmla="*/ 2438400 w 9017122"/>
                <a:gd name="connsiteY1-130" fmla="*/ 9436100 h 9436100"/>
                <a:gd name="connsiteX2-131" fmla="*/ 6959600 w 9017122"/>
                <a:gd name="connsiteY2-132" fmla="*/ 7708900 h 9436100"/>
                <a:gd name="connsiteX3-133" fmla="*/ 8915400 w 9017122"/>
                <a:gd name="connsiteY3-134" fmla="*/ 6464300 h 9436100"/>
                <a:gd name="connsiteX4-135" fmla="*/ 8636000 w 9017122"/>
                <a:gd name="connsiteY4-136" fmla="*/ 4508500 h 9436100"/>
                <a:gd name="connsiteX5-137" fmla="*/ 6896100 w 9017122"/>
                <a:gd name="connsiteY5-138" fmla="*/ 0 h 9436100"/>
                <a:gd name="connsiteX6-139" fmla="*/ 0 w 9017122"/>
                <a:gd name="connsiteY6-140" fmla="*/ 2438400 h 94361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9017122" h="9436100">
                  <a:moveTo>
                    <a:pt x="0" y="2438400"/>
                  </a:moveTo>
                  <a:lnTo>
                    <a:pt x="2438400" y="9436100"/>
                  </a:lnTo>
                  <a:lnTo>
                    <a:pt x="6959600" y="7708900"/>
                  </a:lnTo>
                  <a:cubicBezTo>
                    <a:pt x="7632700" y="7480300"/>
                    <a:pt x="8636000" y="6997700"/>
                    <a:pt x="8915400" y="6464300"/>
                  </a:cubicBezTo>
                  <a:cubicBezTo>
                    <a:pt x="9194800" y="5930900"/>
                    <a:pt x="8830733" y="5173133"/>
                    <a:pt x="8636000" y="4508500"/>
                  </a:cubicBezTo>
                  <a:lnTo>
                    <a:pt x="6896100" y="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chemeClr val="accent1"/>
            </a:solidFill>
            <a:ln w="15875">
              <a:solidFill>
                <a:schemeClr val="bg1">
                  <a:lumMod val="95000"/>
                </a:schemeClr>
              </a:solidFill>
            </a:ln>
            <a:effectLst>
              <a:outerShdw blurRad="635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prstClr val="white"/>
                </a:solidFill>
              </a:endParaRPr>
            </a:p>
          </p:txBody>
        </p:sp>
        <p:pic>
          <p:nvPicPr>
            <p:cNvPr id="32795" name="MH_Other_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438" y="1725549"/>
              <a:ext cx="264082" cy="35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TextBox 51"/>
            <p:cNvSpPr txBox="1"/>
            <p:nvPr>
              <p:custDataLst>
                <p:tags r:id="rId5"/>
              </p:custDataLst>
            </p:nvPr>
          </p:nvSpPr>
          <p:spPr bwMode="auto">
            <a:xfrm rot="20417445">
              <a:off x="1400270" y="1779638"/>
              <a:ext cx="1517734" cy="13310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u="sng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慕斯调制</a:t>
              </a:r>
              <a:endParaRPr lang="zh-CN" altLang="en-US" sz="2400" b="1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1.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能按慕斯配方配料。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2.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能调制慕斯糊。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</p:txBody>
        </p:sp>
      </p:grpSp>
      <p:grpSp>
        <p:nvGrpSpPr>
          <p:cNvPr id="2" name="组合 4"/>
          <p:cNvGrpSpPr/>
          <p:nvPr/>
        </p:nvGrpSpPr>
        <p:grpSpPr bwMode="auto">
          <a:xfrm>
            <a:off x="4507230" y="1045210"/>
            <a:ext cx="3625215" cy="3903980"/>
            <a:chOff x="973148" y="1379560"/>
            <a:chExt cx="2152196" cy="2252462"/>
          </a:xfrm>
        </p:grpSpPr>
        <p:sp>
          <p:nvSpPr>
            <p:cNvPr id="7" name="MH_Other_1"/>
            <p:cNvSpPr/>
            <p:nvPr>
              <p:custDataLst>
                <p:tags r:id="rId6"/>
              </p:custDataLst>
            </p:nvPr>
          </p:nvSpPr>
          <p:spPr>
            <a:xfrm>
              <a:off x="1052625" y="1562533"/>
              <a:ext cx="1966749" cy="1972323"/>
            </a:xfrm>
            <a:custGeom>
              <a:avLst/>
              <a:gdLst>
                <a:gd name="connsiteX0" fmla="*/ 0 w 8242300"/>
                <a:gd name="connsiteY0" fmla="*/ 927100 h 8267700"/>
                <a:gd name="connsiteX1" fmla="*/ 787400 w 8242300"/>
                <a:gd name="connsiteY1" fmla="*/ 8267700 h 8267700"/>
                <a:gd name="connsiteX2" fmla="*/ 8242300 w 8242300"/>
                <a:gd name="connsiteY2" fmla="*/ 7200900 h 8267700"/>
                <a:gd name="connsiteX3" fmla="*/ 7251700 w 8242300"/>
                <a:gd name="connsiteY3" fmla="*/ 0 h 8267700"/>
                <a:gd name="connsiteX4" fmla="*/ 0 w 8242300"/>
                <a:gd name="connsiteY4" fmla="*/ 927100 h 826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2300" h="8267700">
                  <a:moveTo>
                    <a:pt x="0" y="927100"/>
                  </a:moveTo>
                  <a:lnTo>
                    <a:pt x="787400" y="8267700"/>
                  </a:lnTo>
                  <a:lnTo>
                    <a:pt x="8242300" y="7200900"/>
                  </a:lnTo>
                  <a:lnTo>
                    <a:pt x="7251700" y="0"/>
                  </a:lnTo>
                  <a:lnTo>
                    <a:pt x="0" y="92710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MH_SubTitle_1"/>
            <p:cNvSpPr/>
            <p:nvPr>
              <p:custDataLst>
                <p:tags r:id="rId7"/>
              </p:custDataLst>
            </p:nvPr>
          </p:nvSpPr>
          <p:spPr>
            <a:xfrm>
              <a:off x="973148" y="1379560"/>
              <a:ext cx="2152196" cy="2252462"/>
            </a:xfrm>
            <a:custGeom>
              <a:avLst/>
              <a:gdLst>
                <a:gd name="connsiteX0" fmla="*/ 0 w 8915400"/>
                <a:gd name="connsiteY0" fmla="*/ 2438400 h 9436100"/>
                <a:gd name="connsiteX1" fmla="*/ 2438400 w 8915400"/>
                <a:gd name="connsiteY1" fmla="*/ 9436100 h 9436100"/>
                <a:gd name="connsiteX2" fmla="*/ 6921500 w 8915400"/>
                <a:gd name="connsiteY2" fmla="*/ 7683500 h 9436100"/>
                <a:gd name="connsiteX3" fmla="*/ 8915400 w 8915400"/>
                <a:gd name="connsiteY3" fmla="*/ 6464300 h 9436100"/>
                <a:gd name="connsiteX4" fmla="*/ 8636000 w 8915400"/>
                <a:gd name="connsiteY4" fmla="*/ 4508500 h 9436100"/>
                <a:gd name="connsiteX5" fmla="*/ 6896100 w 8915400"/>
                <a:gd name="connsiteY5" fmla="*/ 0 h 9436100"/>
                <a:gd name="connsiteX6" fmla="*/ 0 w 8915400"/>
                <a:gd name="connsiteY6" fmla="*/ 2438400 h 9436100"/>
                <a:gd name="connsiteX0-1" fmla="*/ 0 w 8915400"/>
                <a:gd name="connsiteY0-2" fmla="*/ 2438400 h 9436100"/>
                <a:gd name="connsiteX1-3" fmla="*/ 2438400 w 8915400"/>
                <a:gd name="connsiteY1-4" fmla="*/ 9436100 h 9436100"/>
                <a:gd name="connsiteX2-5" fmla="*/ 6921500 w 8915400"/>
                <a:gd name="connsiteY2-6" fmla="*/ 7683500 h 9436100"/>
                <a:gd name="connsiteX3-7" fmla="*/ 8915400 w 8915400"/>
                <a:gd name="connsiteY3-8" fmla="*/ 6464300 h 9436100"/>
                <a:gd name="connsiteX4-9" fmla="*/ 8636000 w 8915400"/>
                <a:gd name="connsiteY4-10" fmla="*/ 4508500 h 9436100"/>
                <a:gd name="connsiteX5-11" fmla="*/ 6896100 w 8915400"/>
                <a:gd name="connsiteY5-12" fmla="*/ 0 h 9436100"/>
                <a:gd name="connsiteX6-13" fmla="*/ 0 w 8915400"/>
                <a:gd name="connsiteY6-14" fmla="*/ 2438400 h 9436100"/>
                <a:gd name="connsiteX0-15" fmla="*/ 0 w 8921390"/>
                <a:gd name="connsiteY0-16" fmla="*/ 2438400 h 9436100"/>
                <a:gd name="connsiteX1-17" fmla="*/ 2438400 w 8921390"/>
                <a:gd name="connsiteY1-18" fmla="*/ 9436100 h 9436100"/>
                <a:gd name="connsiteX2-19" fmla="*/ 6921500 w 8921390"/>
                <a:gd name="connsiteY2-20" fmla="*/ 7683500 h 9436100"/>
                <a:gd name="connsiteX3-21" fmla="*/ 8915400 w 8921390"/>
                <a:gd name="connsiteY3-22" fmla="*/ 6464300 h 9436100"/>
                <a:gd name="connsiteX4-23" fmla="*/ 8636000 w 8921390"/>
                <a:gd name="connsiteY4-24" fmla="*/ 4508500 h 9436100"/>
                <a:gd name="connsiteX5-25" fmla="*/ 6896100 w 8921390"/>
                <a:gd name="connsiteY5-26" fmla="*/ 0 h 9436100"/>
                <a:gd name="connsiteX6-27" fmla="*/ 0 w 8921390"/>
                <a:gd name="connsiteY6-28" fmla="*/ 2438400 h 9436100"/>
                <a:gd name="connsiteX0-29" fmla="*/ 0 w 8939563"/>
                <a:gd name="connsiteY0-30" fmla="*/ 2438400 h 9436100"/>
                <a:gd name="connsiteX1-31" fmla="*/ 2438400 w 8939563"/>
                <a:gd name="connsiteY1-32" fmla="*/ 9436100 h 9436100"/>
                <a:gd name="connsiteX2-33" fmla="*/ 6921500 w 8939563"/>
                <a:gd name="connsiteY2-34" fmla="*/ 7683500 h 9436100"/>
                <a:gd name="connsiteX3-35" fmla="*/ 8915400 w 8939563"/>
                <a:gd name="connsiteY3-36" fmla="*/ 6464300 h 9436100"/>
                <a:gd name="connsiteX4-37" fmla="*/ 8636000 w 8939563"/>
                <a:gd name="connsiteY4-38" fmla="*/ 4508500 h 9436100"/>
                <a:gd name="connsiteX5-39" fmla="*/ 6896100 w 8939563"/>
                <a:gd name="connsiteY5-40" fmla="*/ 0 h 9436100"/>
                <a:gd name="connsiteX6-41" fmla="*/ 0 w 8939563"/>
                <a:gd name="connsiteY6-42" fmla="*/ 2438400 h 9436100"/>
                <a:gd name="connsiteX0-43" fmla="*/ 0 w 8947302"/>
                <a:gd name="connsiteY0-44" fmla="*/ 2438400 h 9436100"/>
                <a:gd name="connsiteX1-45" fmla="*/ 2438400 w 8947302"/>
                <a:gd name="connsiteY1-46" fmla="*/ 9436100 h 9436100"/>
                <a:gd name="connsiteX2-47" fmla="*/ 6921500 w 8947302"/>
                <a:gd name="connsiteY2-48" fmla="*/ 7683500 h 9436100"/>
                <a:gd name="connsiteX3-49" fmla="*/ 8915400 w 8947302"/>
                <a:gd name="connsiteY3-50" fmla="*/ 6464300 h 9436100"/>
                <a:gd name="connsiteX4-51" fmla="*/ 8636000 w 8947302"/>
                <a:gd name="connsiteY4-52" fmla="*/ 4508500 h 9436100"/>
                <a:gd name="connsiteX5-53" fmla="*/ 6896100 w 8947302"/>
                <a:gd name="connsiteY5-54" fmla="*/ 0 h 9436100"/>
                <a:gd name="connsiteX6-55" fmla="*/ 0 w 8947302"/>
                <a:gd name="connsiteY6-56" fmla="*/ 2438400 h 9436100"/>
                <a:gd name="connsiteX0-57" fmla="*/ 0 w 8967474"/>
                <a:gd name="connsiteY0-58" fmla="*/ 2438400 h 9436100"/>
                <a:gd name="connsiteX1-59" fmla="*/ 2438400 w 8967474"/>
                <a:gd name="connsiteY1-60" fmla="*/ 9436100 h 9436100"/>
                <a:gd name="connsiteX2-61" fmla="*/ 6921500 w 8967474"/>
                <a:gd name="connsiteY2-62" fmla="*/ 7683500 h 9436100"/>
                <a:gd name="connsiteX3-63" fmla="*/ 8915400 w 8967474"/>
                <a:gd name="connsiteY3-64" fmla="*/ 6464300 h 9436100"/>
                <a:gd name="connsiteX4-65" fmla="*/ 8636000 w 8967474"/>
                <a:gd name="connsiteY4-66" fmla="*/ 4508500 h 9436100"/>
                <a:gd name="connsiteX5-67" fmla="*/ 6896100 w 8967474"/>
                <a:gd name="connsiteY5-68" fmla="*/ 0 h 9436100"/>
                <a:gd name="connsiteX6-69" fmla="*/ 0 w 8967474"/>
                <a:gd name="connsiteY6-70" fmla="*/ 2438400 h 9436100"/>
                <a:gd name="connsiteX0-71" fmla="*/ 0 w 8967474"/>
                <a:gd name="connsiteY0-72" fmla="*/ 2438400 h 9436100"/>
                <a:gd name="connsiteX1-73" fmla="*/ 2438400 w 8967474"/>
                <a:gd name="connsiteY1-74" fmla="*/ 9436100 h 9436100"/>
                <a:gd name="connsiteX2-75" fmla="*/ 6921500 w 8967474"/>
                <a:gd name="connsiteY2-76" fmla="*/ 7683500 h 9436100"/>
                <a:gd name="connsiteX3-77" fmla="*/ 8915400 w 8967474"/>
                <a:gd name="connsiteY3-78" fmla="*/ 6464300 h 9436100"/>
                <a:gd name="connsiteX4-79" fmla="*/ 8636000 w 8967474"/>
                <a:gd name="connsiteY4-80" fmla="*/ 4508500 h 9436100"/>
                <a:gd name="connsiteX5-81" fmla="*/ 6896100 w 8967474"/>
                <a:gd name="connsiteY5-82" fmla="*/ 0 h 9436100"/>
                <a:gd name="connsiteX6-83" fmla="*/ 0 w 8967474"/>
                <a:gd name="connsiteY6-84" fmla="*/ 2438400 h 9436100"/>
                <a:gd name="connsiteX0-85" fmla="*/ 0 w 8967474"/>
                <a:gd name="connsiteY0-86" fmla="*/ 2438400 h 9436100"/>
                <a:gd name="connsiteX1-87" fmla="*/ 2438400 w 8967474"/>
                <a:gd name="connsiteY1-88" fmla="*/ 9436100 h 9436100"/>
                <a:gd name="connsiteX2-89" fmla="*/ 6921500 w 8967474"/>
                <a:gd name="connsiteY2-90" fmla="*/ 7683500 h 9436100"/>
                <a:gd name="connsiteX3-91" fmla="*/ 8915400 w 8967474"/>
                <a:gd name="connsiteY3-92" fmla="*/ 6464300 h 9436100"/>
                <a:gd name="connsiteX4-93" fmla="*/ 8636000 w 8967474"/>
                <a:gd name="connsiteY4-94" fmla="*/ 4508500 h 9436100"/>
                <a:gd name="connsiteX5-95" fmla="*/ 6896100 w 8967474"/>
                <a:gd name="connsiteY5-96" fmla="*/ 0 h 9436100"/>
                <a:gd name="connsiteX6-97" fmla="*/ 0 w 8967474"/>
                <a:gd name="connsiteY6-98" fmla="*/ 2438400 h 9436100"/>
                <a:gd name="connsiteX0-99" fmla="*/ 0 w 8967474"/>
                <a:gd name="connsiteY0-100" fmla="*/ 2438400 h 9436100"/>
                <a:gd name="connsiteX1-101" fmla="*/ 2438400 w 8967474"/>
                <a:gd name="connsiteY1-102" fmla="*/ 9436100 h 9436100"/>
                <a:gd name="connsiteX2-103" fmla="*/ 6921500 w 8967474"/>
                <a:gd name="connsiteY2-104" fmla="*/ 7683500 h 9436100"/>
                <a:gd name="connsiteX3-105" fmla="*/ 8915400 w 8967474"/>
                <a:gd name="connsiteY3-106" fmla="*/ 6464300 h 9436100"/>
                <a:gd name="connsiteX4-107" fmla="*/ 8636000 w 8967474"/>
                <a:gd name="connsiteY4-108" fmla="*/ 4508500 h 9436100"/>
                <a:gd name="connsiteX5-109" fmla="*/ 6896100 w 8967474"/>
                <a:gd name="connsiteY5-110" fmla="*/ 0 h 9436100"/>
                <a:gd name="connsiteX6-111" fmla="*/ 0 w 8967474"/>
                <a:gd name="connsiteY6-112" fmla="*/ 2438400 h 9436100"/>
                <a:gd name="connsiteX0-113" fmla="*/ 0 w 9017122"/>
                <a:gd name="connsiteY0-114" fmla="*/ 2438400 h 9436100"/>
                <a:gd name="connsiteX1-115" fmla="*/ 2438400 w 9017122"/>
                <a:gd name="connsiteY1-116" fmla="*/ 9436100 h 9436100"/>
                <a:gd name="connsiteX2-117" fmla="*/ 6959600 w 9017122"/>
                <a:gd name="connsiteY2-118" fmla="*/ 7708900 h 9436100"/>
                <a:gd name="connsiteX3-119" fmla="*/ 8915400 w 9017122"/>
                <a:gd name="connsiteY3-120" fmla="*/ 6464300 h 9436100"/>
                <a:gd name="connsiteX4-121" fmla="*/ 8636000 w 9017122"/>
                <a:gd name="connsiteY4-122" fmla="*/ 4508500 h 9436100"/>
                <a:gd name="connsiteX5-123" fmla="*/ 6896100 w 9017122"/>
                <a:gd name="connsiteY5-124" fmla="*/ 0 h 9436100"/>
                <a:gd name="connsiteX6-125" fmla="*/ 0 w 9017122"/>
                <a:gd name="connsiteY6-126" fmla="*/ 2438400 h 9436100"/>
                <a:gd name="connsiteX0-127" fmla="*/ 0 w 9017122"/>
                <a:gd name="connsiteY0-128" fmla="*/ 2438400 h 9436100"/>
                <a:gd name="connsiteX1-129" fmla="*/ 2438400 w 9017122"/>
                <a:gd name="connsiteY1-130" fmla="*/ 9436100 h 9436100"/>
                <a:gd name="connsiteX2-131" fmla="*/ 6959600 w 9017122"/>
                <a:gd name="connsiteY2-132" fmla="*/ 7708900 h 9436100"/>
                <a:gd name="connsiteX3-133" fmla="*/ 8915400 w 9017122"/>
                <a:gd name="connsiteY3-134" fmla="*/ 6464300 h 9436100"/>
                <a:gd name="connsiteX4-135" fmla="*/ 8636000 w 9017122"/>
                <a:gd name="connsiteY4-136" fmla="*/ 4508500 h 9436100"/>
                <a:gd name="connsiteX5-137" fmla="*/ 6896100 w 9017122"/>
                <a:gd name="connsiteY5-138" fmla="*/ 0 h 9436100"/>
                <a:gd name="connsiteX6-139" fmla="*/ 0 w 9017122"/>
                <a:gd name="connsiteY6-140" fmla="*/ 2438400 h 94361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9017122" h="9436100">
                  <a:moveTo>
                    <a:pt x="0" y="2438400"/>
                  </a:moveTo>
                  <a:lnTo>
                    <a:pt x="2438400" y="9436100"/>
                  </a:lnTo>
                  <a:lnTo>
                    <a:pt x="6959600" y="7708900"/>
                  </a:lnTo>
                  <a:cubicBezTo>
                    <a:pt x="7632700" y="7480300"/>
                    <a:pt x="8636000" y="6997700"/>
                    <a:pt x="8915400" y="6464300"/>
                  </a:cubicBezTo>
                  <a:cubicBezTo>
                    <a:pt x="9194800" y="5930900"/>
                    <a:pt x="8830733" y="5173133"/>
                    <a:pt x="8636000" y="4508500"/>
                  </a:cubicBezTo>
                  <a:lnTo>
                    <a:pt x="6896100" y="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chemeClr val="accent1"/>
            </a:solidFill>
            <a:ln w="15875">
              <a:solidFill>
                <a:schemeClr val="bg1">
                  <a:lumMod val="95000"/>
                </a:schemeClr>
              </a:solidFill>
            </a:ln>
            <a:effectLst>
              <a:outerShdw blurRad="635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prstClr val="white"/>
                </a:solidFill>
              </a:endParaRPr>
            </a:p>
          </p:txBody>
        </p:sp>
        <p:pic>
          <p:nvPicPr>
            <p:cNvPr id="9" name="MH_Other_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438" y="1725549"/>
              <a:ext cx="264082" cy="35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51"/>
            <p:cNvSpPr txBox="1"/>
            <p:nvPr>
              <p:custDataLst>
                <p:tags r:id="rId9"/>
              </p:custDataLst>
            </p:nvPr>
          </p:nvSpPr>
          <p:spPr bwMode="auto">
            <a:xfrm rot="20417445">
              <a:off x="1341460" y="1683278"/>
              <a:ext cx="1582575" cy="16508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u="sng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慕斯成型</a:t>
              </a:r>
              <a:endParaRPr lang="zh-CN" altLang="en-US" sz="2400" u="sng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1.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能选用模具将慕斯糊成型。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2.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能设置冰箱温度将慕斯糊定型。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</p:txBody>
        </p:sp>
      </p:grpSp>
      <p:grpSp>
        <p:nvGrpSpPr>
          <p:cNvPr id="11" name="组合 4"/>
          <p:cNvGrpSpPr/>
          <p:nvPr/>
        </p:nvGrpSpPr>
        <p:grpSpPr bwMode="auto">
          <a:xfrm>
            <a:off x="8257540" y="1012190"/>
            <a:ext cx="3625215" cy="3903980"/>
            <a:chOff x="973148" y="1379560"/>
            <a:chExt cx="2152196" cy="2252462"/>
          </a:xfrm>
        </p:grpSpPr>
        <p:sp>
          <p:nvSpPr>
            <p:cNvPr id="12" name="MH_Other_1"/>
            <p:cNvSpPr/>
            <p:nvPr>
              <p:custDataLst>
                <p:tags r:id="rId10"/>
              </p:custDataLst>
            </p:nvPr>
          </p:nvSpPr>
          <p:spPr>
            <a:xfrm>
              <a:off x="1052625" y="1562533"/>
              <a:ext cx="1966749" cy="1972323"/>
            </a:xfrm>
            <a:custGeom>
              <a:avLst/>
              <a:gdLst>
                <a:gd name="connsiteX0" fmla="*/ 0 w 8242300"/>
                <a:gd name="connsiteY0" fmla="*/ 927100 h 8267700"/>
                <a:gd name="connsiteX1" fmla="*/ 787400 w 8242300"/>
                <a:gd name="connsiteY1" fmla="*/ 8267700 h 8267700"/>
                <a:gd name="connsiteX2" fmla="*/ 8242300 w 8242300"/>
                <a:gd name="connsiteY2" fmla="*/ 7200900 h 8267700"/>
                <a:gd name="connsiteX3" fmla="*/ 7251700 w 8242300"/>
                <a:gd name="connsiteY3" fmla="*/ 0 h 8267700"/>
                <a:gd name="connsiteX4" fmla="*/ 0 w 8242300"/>
                <a:gd name="connsiteY4" fmla="*/ 927100 h 826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2300" h="8267700">
                  <a:moveTo>
                    <a:pt x="0" y="927100"/>
                  </a:moveTo>
                  <a:lnTo>
                    <a:pt x="787400" y="8267700"/>
                  </a:lnTo>
                  <a:lnTo>
                    <a:pt x="8242300" y="7200900"/>
                  </a:lnTo>
                  <a:lnTo>
                    <a:pt x="7251700" y="0"/>
                  </a:lnTo>
                  <a:lnTo>
                    <a:pt x="0" y="92710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3" name="MH_SubTitle_1"/>
            <p:cNvSpPr/>
            <p:nvPr>
              <p:custDataLst>
                <p:tags r:id="rId11"/>
              </p:custDataLst>
            </p:nvPr>
          </p:nvSpPr>
          <p:spPr>
            <a:xfrm>
              <a:off x="973148" y="1379560"/>
              <a:ext cx="2152196" cy="2252462"/>
            </a:xfrm>
            <a:custGeom>
              <a:avLst/>
              <a:gdLst>
                <a:gd name="connsiteX0" fmla="*/ 0 w 8915400"/>
                <a:gd name="connsiteY0" fmla="*/ 2438400 h 9436100"/>
                <a:gd name="connsiteX1" fmla="*/ 2438400 w 8915400"/>
                <a:gd name="connsiteY1" fmla="*/ 9436100 h 9436100"/>
                <a:gd name="connsiteX2" fmla="*/ 6921500 w 8915400"/>
                <a:gd name="connsiteY2" fmla="*/ 7683500 h 9436100"/>
                <a:gd name="connsiteX3" fmla="*/ 8915400 w 8915400"/>
                <a:gd name="connsiteY3" fmla="*/ 6464300 h 9436100"/>
                <a:gd name="connsiteX4" fmla="*/ 8636000 w 8915400"/>
                <a:gd name="connsiteY4" fmla="*/ 4508500 h 9436100"/>
                <a:gd name="connsiteX5" fmla="*/ 6896100 w 8915400"/>
                <a:gd name="connsiteY5" fmla="*/ 0 h 9436100"/>
                <a:gd name="connsiteX6" fmla="*/ 0 w 8915400"/>
                <a:gd name="connsiteY6" fmla="*/ 2438400 h 9436100"/>
                <a:gd name="connsiteX0-1" fmla="*/ 0 w 8915400"/>
                <a:gd name="connsiteY0-2" fmla="*/ 2438400 h 9436100"/>
                <a:gd name="connsiteX1-3" fmla="*/ 2438400 w 8915400"/>
                <a:gd name="connsiteY1-4" fmla="*/ 9436100 h 9436100"/>
                <a:gd name="connsiteX2-5" fmla="*/ 6921500 w 8915400"/>
                <a:gd name="connsiteY2-6" fmla="*/ 7683500 h 9436100"/>
                <a:gd name="connsiteX3-7" fmla="*/ 8915400 w 8915400"/>
                <a:gd name="connsiteY3-8" fmla="*/ 6464300 h 9436100"/>
                <a:gd name="connsiteX4-9" fmla="*/ 8636000 w 8915400"/>
                <a:gd name="connsiteY4-10" fmla="*/ 4508500 h 9436100"/>
                <a:gd name="connsiteX5-11" fmla="*/ 6896100 w 8915400"/>
                <a:gd name="connsiteY5-12" fmla="*/ 0 h 9436100"/>
                <a:gd name="connsiteX6-13" fmla="*/ 0 w 8915400"/>
                <a:gd name="connsiteY6-14" fmla="*/ 2438400 h 9436100"/>
                <a:gd name="connsiteX0-15" fmla="*/ 0 w 8921390"/>
                <a:gd name="connsiteY0-16" fmla="*/ 2438400 h 9436100"/>
                <a:gd name="connsiteX1-17" fmla="*/ 2438400 w 8921390"/>
                <a:gd name="connsiteY1-18" fmla="*/ 9436100 h 9436100"/>
                <a:gd name="connsiteX2-19" fmla="*/ 6921500 w 8921390"/>
                <a:gd name="connsiteY2-20" fmla="*/ 7683500 h 9436100"/>
                <a:gd name="connsiteX3-21" fmla="*/ 8915400 w 8921390"/>
                <a:gd name="connsiteY3-22" fmla="*/ 6464300 h 9436100"/>
                <a:gd name="connsiteX4-23" fmla="*/ 8636000 w 8921390"/>
                <a:gd name="connsiteY4-24" fmla="*/ 4508500 h 9436100"/>
                <a:gd name="connsiteX5-25" fmla="*/ 6896100 w 8921390"/>
                <a:gd name="connsiteY5-26" fmla="*/ 0 h 9436100"/>
                <a:gd name="connsiteX6-27" fmla="*/ 0 w 8921390"/>
                <a:gd name="connsiteY6-28" fmla="*/ 2438400 h 9436100"/>
                <a:gd name="connsiteX0-29" fmla="*/ 0 w 8939563"/>
                <a:gd name="connsiteY0-30" fmla="*/ 2438400 h 9436100"/>
                <a:gd name="connsiteX1-31" fmla="*/ 2438400 w 8939563"/>
                <a:gd name="connsiteY1-32" fmla="*/ 9436100 h 9436100"/>
                <a:gd name="connsiteX2-33" fmla="*/ 6921500 w 8939563"/>
                <a:gd name="connsiteY2-34" fmla="*/ 7683500 h 9436100"/>
                <a:gd name="connsiteX3-35" fmla="*/ 8915400 w 8939563"/>
                <a:gd name="connsiteY3-36" fmla="*/ 6464300 h 9436100"/>
                <a:gd name="connsiteX4-37" fmla="*/ 8636000 w 8939563"/>
                <a:gd name="connsiteY4-38" fmla="*/ 4508500 h 9436100"/>
                <a:gd name="connsiteX5-39" fmla="*/ 6896100 w 8939563"/>
                <a:gd name="connsiteY5-40" fmla="*/ 0 h 9436100"/>
                <a:gd name="connsiteX6-41" fmla="*/ 0 w 8939563"/>
                <a:gd name="connsiteY6-42" fmla="*/ 2438400 h 9436100"/>
                <a:gd name="connsiteX0-43" fmla="*/ 0 w 8947302"/>
                <a:gd name="connsiteY0-44" fmla="*/ 2438400 h 9436100"/>
                <a:gd name="connsiteX1-45" fmla="*/ 2438400 w 8947302"/>
                <a:gd name="connsiteY1-46" fmla="*/ 9436100 h 9436100"/>
                <a:gd name="connsiteX2-47" fmla="*/ 6921500 w 8947302"/>
                <a:gd name="connsiteY2-48" fmla="*/ 7683500 h 9436100"/>
                <a:gd name="connsiteX3-49" fmla="*/ 8915400 w 8947302"/>
                <a:gd name="connsiteY3-50" fmla="*/ 6464300 h 9436100"/>
                <a:gd name="connsiteX4-51" fmla="*/ 8636000 w 8947302"/>
                <a:gd name="connsiteY4-52" fmla="*/ 4508500 h 9436100"/>
                <a:gd name="connsiteX5-53" fmla="*/ 6896100 w 8947302"/>
                <a:gd name="connsiteY5-54" fmla="*/ 0 h 9436100"/>
                <a:gd name="connsiteX6-55" fmla="*/ 0 w 8947302"/>
                <a:gd name="connsiteY6-56" fmla="*/ 2438400 h 9436100"/>
                <a:gd name="connsiteX0-57" fmla="*/ 0 w 8967474"/>
                <a:gd name="connsiteY0-58" fmla="*/ 2438400 h 9436100"/>
                <a:gd name="connsiteX1-59" fmla="*/ 2438400 w 8967474"/>
                <a:gd name="connsiteY1-60" fmla="*/ 9436100 h 9436100"/>
                <a:gd name="connsiteX2-61" fmla="*/ 6921500 w 8967474"/>
                <a:gd name="connsiteY2-62" fmla="*/ 7683500 h 9436100"/>
                <a:gd name="connsiteX3-63" fmla="*/ 8915400 w 8967474"/>
                <a:gd name="connsiteY3-64" fmla="*/ 6464300 h 9436100"/>
                <a:gd name="connsiteX4-65" fmla="*/ 8636000 w 8967474"/>
                <a:gd name="connsiteY4-66" fmla="*/ 4508500 h 9436100"/>
                <a:gd name="connsiteX5-67" fmla="*/ 6896100 w 8967474"/>
                <a:gd name="connsiteY5-68" fmla="*/ 0 h 9436100"/>
                <a:gd name="connsiteX6-69" fmla="*/ 0 w 8967474"/>
                <a:gd name="connsiteY6-70" fmla="*/ 2438400 h 9436100"/>
                <a:gd name="connsiteX0-71" fmla="*/ 0 w 8967474"/>
                <a:gd name="connsiteY0-72" fmla="*/ 2438400 h 9436100"/>
                <a:gd name="connsiteX1-73" fmla="*/ 2438400 w 8967474"/>
                <a:gd name="connsiteY1-74" fmla="*/ 9436100 h 9436100"/>
                <a:gd name="connsiteX2-75" fmla="*/ 6921500 w 8967474"/>
                <a:gd name="connsiteY2-76" fmla="*/ 7683500 h 9436100"/>
                <a:gd name="connsiteX3-77" fmla="*/ 8915400 w 8967474"/>
                <a:gd name="connsiteY3-78" fmla="*/ 6464300 h 9436100"/>
                <a:gd name="connsiteX4-79" fmla="*/ 8636000 w 8967474"/>
                <a:gd name="connsiteY4-80" fmla="*/ 4508500 h 9436100"/>
                <a:gd name="connsiteX5-81" fmla="*/ 6896100 w 8967474"/>
                <a:gd name="connsiteY5-82" fmla="*/ 0 h 9436100"/>
                <a:gd name="connsiteX6-83" fmla="*/ 0 w 8967474"/>
                <a:gd name="connsiteY6-84" fmla="*/ 2438400 h 9436100"/>
                <a:gd name="connsiteX0-85" fmla="*/ 0 w 8967474"/>
                <a:gd name="connsiteY0-86" fmla="*/ 2438400 h 9436100"/>
                <a:gd name="connsiteX1-87" fmla="*/ 2438400 w 8967474"/>
                <a:gd name="connsiteY1-88" fmla="*/ 9436100 h 9436100"/>
                <a:gd name="connsiteX2-89" fmla="*/ 6921500 w 8967474"/>
                <a:gd name="connsiteY2-90" fmla="*/ 7683500 h 9436100"/>
                <a:gd name="connsiteX3-91" fmla="*/ 8915400 w 8967474"/>
                <a:gd name="connsiteY3-92" fmla="*/ 6464300 h 9436100"/>
                <a:gd name="connsiteX4-93" fmla="*/ 8636000 w 8967474"/>
                <a:gd name="connsiteY4-94" fmla="*/ 4508500 h 9436100"/>
                <a:gd name="connsiteX5-95" fmla="*/ 6896100 w 8967474"/>
                <a:gd name="connsiteY5-96" fmla="*/ 0 h 9436100"/>
                <a:gd name="connsiteX6-97" fmla="*/ 0 w 8967474"/>
                <a:gd name="connsiteY6-98" fmla="*/ 2438400 h 9436100"/>
                <a:gd name="connsiteX0-99" fmla="*/ 0 w 8967474"/>
                <a:gd name="connsiteY0-100" fmla="*/ 2438400 h 9436100"/>
                <a:gd name="connsiteX1-101" fmla="*/ 2438400 w 8967474"/>
                <a:gd name="connsiteY1-102" fmla="*/ 9436100 h 9436100"/>
                <a:gd name="connsiteX2-103" fmla="*/ 6921500 w 8967474"/>
                <a:gd name="connsiteY2-104" fmla="*/ 7683500 h 9436100"/>
                <a:gd name="connsiteX3-105" fmla="*/ 8915400 w 8967474"/>
                <a:gd name="connsiteY3-106" fmla="*/ 6464300 h 9436100"/>
                <a:gd name="connsiteX4-107" fmla="*/ 8636000 w 8967474"/>
                <a:gd name="connsiteY4-108" fmla="*/ 4508500 h 9436100"/>
                <a:gd name="connsiteX5-109" fmla="*/ 6896100 w 8967474"/>
                <a:gd name="connsiteY5-110" fmla="*/ 0 h 9436100"/>
                <a:gd name="connsiteX6-111" fmla="*/ 0 w 8967474"/>
                <a:gd name="connsiteY6-112" fmla="*/ 2438400 h 9436100"/>
                <a:gd name="connsiteX0-113" fmla="*/ 0 w 9017122"/>
                <a:gd name="connsiteY0-114" fmla="*/ 2438400 h 9436100"/>
                <a:gd name="connsiteX1-115" fmla="*/ 2438400 w 9017122"/>
                <a:gd name="connsiteY1-116" fmla="*/ 9436100 h 9436100"/>
                <a:gd name="connsiteX2-117" fmla="*/ 6959600 w 9017122"/>
                <a:gd name="connsiteY2-118" fmla="*/ 7708900 h 9436100"/>
                <a:gd name="connsiteX3-119" fmla="*/ 8915400 w 9017122"/>
                <a:gd name="connsiteY3-120" fmla="*/ 6464300 h 9436100"/>
                <a:gd name="connsiteX4-121" fmla="*/ 8636000 w 9017122"/>
                <a:gd name="connsiteY4-122" fmla="*/ 4508500 h 9436100"/>
                <a:gd name="connsiteX5-123" fmla="*/ 6896100 w 9017122"/>
                <a:gd name="connsiteY5-124" fmla="*/ 0 h 9436100"/>
                <a:gd name="connsiteX6-125" fmla="*/ 0 w 9017122"/>
                <a:gd name="connsiteY6-126" fmla="*/ 2438400 h 9436100"/>
                <a:gd name="connsiteX0-127" fmla="*/ 0 w 9017122"/>
                <a:gd name="connsiteY0-128" fmla="*/ 2438400 h 9436100"/>
                <a:gd name="connsiteX1-129" fmla="*/ 2438400 w 9017122"/>
                <a:gd name="connsiteY1-130" fmla="*/ 9436100 h 9436100"/>
                <a:gd name="connsiteX2-131" fmla="*/ 6959600 w 9017122"/>
                <a:gd name="connsiteY2-132" fmla="*/ 7708900 h 9436100"/>
                <a:gd name="connsiteX3-133" fmla="*/ 8915400 w 9017122"/>
                <a:gd name="connsiteY3-134" fmla="*/ 6464300 h 9436100"/>
                <a:gd name="connsiteX4-135" fmla="*/ 8636000 w 9017122"/>
                <a:gd name="connsiteY4-136" fmla="*/ 4508500 h 9436100"/>
                <a:gd name="connsiteX5-137" fmla="*/ 6896100 w 9017122"/>
                <a:gd name="connsiteY5-138" fmla="*/ 0 h 9436100"/>
                <a:gd name="connsiteX6-139" fmla="*/ 0 w 9017122"/>
                <a:gd name="connsiteY6-140" fmla="*/ 2438400 h 94361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9017122" h="9436100">
                  <a:moveTo>
                    <a:pt x="0" y="2438400"/>
                  </a:moveTo>
                  <a:lnTo>
                    <a:pt x="2438400" y="9436100"/>
                  </a:lnTo>
                  <a:lnTo>
                    <a:pt x="6959600" y="7708900"/>
                  </a:lnTo>
                  <a:cubicBezTo>
                    <a:pt x="7632700" y="7480300"/>
                    <a:pt x="8636000" y="6997700"/>
                    <a:pt x="8915400" y="6464300"/>
                  </a:cubicBezTo>
                  <a:cubicBezTo>
                    <a:pt x="9194800" y="5930900"/>
                    <a:pt x="8830733" y="5173133"/>
                    <a:pt x="8636000" y="4508500"/>
                  </a:cubicBezTo>
                  <a:lnTo>
                    <a:pt x="6896100" y="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chemeClr val="accent1"/>
            </a:solidFill>
            <a:ln w="15875">
              <a:solidFill>
                <a:schemeClr val="bg1">
                  <a:lumMod val="95000"/>
                </a:schemeClr>
              </a:solidFill>
            </a:ln>
            <a:effectLst>
              <a:outerShdw blurRad="635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prstClr val="white"/>
                </a:solidFill>
              </a:endParaRPr>
            </a:p>
          </p:txBody>
        </p:sp>
        <p:pic>
          <p:nvPicPr>
            <p:cNvPr id="14" name="MH_Other_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5438" y="1725549"/>
              <a:ext cx="264082" cy="35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51"/>
            <p:cNvSpPr txBox="1"/>
            <p:nvPr>
              <p:custDataLst>
                <p:tags r:id="rId13"/>
              </p:custDataLst>
            </p:nvPr>
          </p:nvSpPr>
          <p:spPr bwMode="auto">
            <a:xfrm rot="20417445">
              <a:off x="1303008" y="1663133"/>
              <a:ext cx="1582952" cy="16508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u="sng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慕斯装饰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1.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能用巧克力装饰慕斯。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2.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charset="0"/>
                  <a:ea typeface="微软雅黑" charset="0"/>
                  <a:cs typeface="微软雅黑" charset="0"/>
                </a:rPr>
                <a:t>能用水果装饰慕斯。</a:t>
              </a:r>
              <a:endParaRPr lang="zh-CN" altLang="en-US" sz="2400" dirty="0">
                <a:solidFill>
                  <a:schemeClr val="bg1"/>
                </a:solidFill>
                <a:latin typeface="微软雅黑" charset="0"/>
                <a:ea typeface="微软雅黑" charset="0"/>
                <a:cs typeface="微软雅黑" charset="0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2607945" y="5470525"/>
            <a:ext cx="8047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《西式面点师》国家职业技能标准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 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三级工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/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高级工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47" name="矩形 46"/>
          <p:cNvSpPr/>
          <p:nvPr>
            <p:custDataLst>
              <p:tags r:id="rId14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5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42630" y="1076325"/>
            <a:ext cx="3088005" cy="59626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charset="-122"/>
                <a:sym typeface="微软雅黑" charset="-122"/>
              </a:rPr>
              <a:t>学习通测试</a:t>
            </a:r>
            <a:r>
              <a:rPr lang="en-US" altLang="zh-CN" sz="2000" b="1">
                <a:solidFill>
                  <a:schemeClr val="bg1"/>
                </a:solidFill>
                <a:latin typeface="微软雅黑" charset="-122"/>
                <a:sym typeface="微软雅黑" charset="-122"/>
              </a:rPr>
              <a:t>1</a:t>
            </a:r>
            <a:endParaRPr lang="en-US" altLang="zh-CN" sz="2000" b="1">
              <a:solidFill>
                <a:schemeClr val="bg1"/>
              </a:solidFill>
              <a:latin typeface="微软雅黑" charset="-122"/>
              <a:sym typeface="微软雅黑" charset="-122"/>
            </a:endParaRPr>
          </a:p>
        </p:txBody>
      </p:sp>
      <p:sp>
        <p:nvSpPr>
          <p:cNvPr id="23" name="直接连接符 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8081645" y="913130"/>
            <a:ext cx="5080" cy="4824730"/>
          </a:xfrm>
          <a:prstGeom prst="line">
            <a:avLst/>
          </a:prstGeom>
          <a:noFill/>
          <a:ln w="9525">
            <a:solidFill>
              <a:srgbClr val="BFBFB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文本框 5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97280" y="2877185"/>
            <a:ext cx="203390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zh-CN" altLang="en-US" sz="2400">
                <a:latin typeface="微软雅黑" charset="0"/>
                <a:ea typeface="微软雅黑" charset="0"/>
              </a:rPr>
              <a:t>吉利丁：又称明胶、动物胶，以动物的皮、骨、筋腱鳞为原料制作，蛋白质含量达</a:t>
            </a:r>
            <a:r>
              <a:rPr lang="en-US" altLang="zh-CN" sz="2400">
                <a:latin typeface="微软雅黑" charset="0"/>
                <a:ea typeface="微软雅黑" charset="0"/>
              </a:rPr>
              <a:t>82%</a:t>
            </a:r>
            <a:r>
              <a:rPr lang="zh-CN" altLang="en-US" sz="2400">
                <a:latin typeface="微软雅黑" charset="0"/>
                <a:ea typeface="微软雅黑" charset="0"/>
              </a:rPr>
              <a:t>以上。</a:t>
            </a:r>
            <a:endParaRPr lang="zh-CN" altLang="en-US" sz="2400">
              <a:latin typeface="微软雅黑" charset="0"/>
              <a:ea typeface="微软雅黑" charset="0"/>
            </a:endParaRPr>
          </a:p>
        </p:txBody>
      </p:sp>
      <p:sp>
        <p:nvSpPr>
          <p:cNvPr id="30" name="文本框 5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37255" y="2956560"/>
            <a:ext cx="2033905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zh-CN" altLang="en-US" sz="2400">
                <a:latin typeface="微软雅黑" charset="0"/>
                <a:ea typeface="微软雅黑" charset="0"/>
              </a:rPr>
              <a:t>使用前需要用</a:t>
            </a:r>
            <a:r>
              <a:rPr lang="en-US" altLang="zh-CN" sz="2400">
                <a:latin typeface="微软雅黑" charset="0"/>
                <a:ea typeface="微软雅黑" charset="0"/>
              </a:rPr>
              <a:t>10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℃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冷水浸泡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10-15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分钟，夏天需用冰水，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纯净水最佳。</a:t>
            </a:r>
            <a:endParaRPr lang="zh-CN" altLang="en-US" sz="2400">
              <a:latin typeface="宋体" charset="0"/>
              <a:ea typeface="微软雅黑" charset="0"/>
              <a:cs typeface="宋体" charset="0"/>
            </a:endParaRPr>
          </a:p>
        </p:txBody>
      </p:sp>
      <p:sp>
        <p:nvSpPr>
          <p:cNvPr id="31" name="文本框 5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12790" y="2892425"/>
            <a:ext cx="2033905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zh-CN" altLang="en-US" sz="2400">
                <a:latin typeface="微软雅黑" charset="0"/>
                <a:ea typeface="微软雅黑" charset="0"/>
              </a:rPr>
              <a:t>吉利丁在</a:t>
            </a:r>
            <a:r>
              <a:rPr lang="en-US" altLang="zh-CN" sz="2400">
                <a:latin typeface="微软雅黑" charset="0"/>
                <a:ea typeface="微软雅黑" charset="0"/>
              </a:rPr>
              <a:t>25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℃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左右开始融化，最佳加热温度在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40℃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左右，最高不超过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60℃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。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</p:txBody>
      </p:sp>
      <p:pic>
        <p:nvPicPr>
          <p:cNvPr id="32" name="图片 31" descr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925" y="983615"/>
            <a:ext cx="2100580" cy="1632585"/>
          </a:xfrm>
          <a:prstGeom prst="rect">
            <a:avLst/>
          </a:prstGeom>
        </p:spPr>
      </p:pic>
      <p:pic>
        <p:nvPicPr>
          <p:cNvPr id="33" name="图片 32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1535" y="967105"/>
            <a:ext cx="2148840" cy="1649095"/>
          </a:xfrm>
          <a:prstGeom prst="rect">
            <a:avLst/>
          </a:prstGeom>
        </p:spPr>
      </p:pic>
      <p:pic>
        <p:nvPicPr>
          <p:cNvPr id="34" name="图片 33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5315" y="949960"/>
            <a:ext cx="2140585" cy="1665605"/>
          </a:xfrm>
          <a:prstGeom prst="rect">
            <a:avLst/>
          </a:prstGeom>
        </p:spPr>
      </p:pic>
      <p:sp>
        <p:nvSpPr>
          <p:cNvPr id="35" name="文本框 5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321675" y="1971675"/>
            <a:ext cx="309689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zh-CN" altLang="en-US" sz="2400">
                <a:latin typeface="微软雅黑" charset="0"/>
                <a:ea typeface="微软雅黑" charset="0"/>
              </a:rPr>
              <a:t>破坏吉利丁凝固性的</a:t>
            </a:r>
            <a:r>
              <a:rPr lang="zh-CN" altLang="en-US" sz="2400">
                <a:latin typeface="微软雅黑" charset="0"/>
                <a:ea typeface="微软雅黑" charset="0"/>
              </a:rPr>
              <a:t>因素有哪些？</a:t>
            </a:r>
            <a:endParaRPr lang="zh-CN" altLang="en-US" sz="2400">
              <a:latin typeface="微软雅黑" charset="0"/>
              <a:ea typeface="微软雅黑" charset="0"/>
            </a:endParaRPr>
          </a:p>
        </p:txBody>
      </p:sp>
      <p:sp>
        <p:nvSpPr>
          <p:cNvPr id="36" name="文本框 5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294370" y="2956560"/>
            <a:ext cx="293560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en-US" sz="2400">
                <a:latin typeface="微软雅黑" charset="0"/>
                <a:ea typeface="微软雅黑" charset="0"/>
              </a:rPr>
              <a:t>1.</a:t>
            </a:r>
            <a:r>
              <a:rPr lang="zh-CN" altLang="en-US" sz="2400">
                <a:latin typeface="微软雅黑" charset="0"/>
                <a:ea typeface="微软雅黑" charset="0"/>
              </a:rPr>
              <a:t>加热温度超过</a:t>
            </a:r>
            <a:r>
              <a:rPr lang="en-US" altLang="zh-CN" sz="2400">
                <a:latin typeface="微软雅黑" charset="0"/>
                <a:ea typeface="微软雅黑" charset="0"/>
              </a:rPr>
              <a:t>60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℃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。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pPr algn="l" eaLnBrk="1" hangingPunct="1"/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pPr algn="l" eaLnBrk="1" hangingPunct="1"/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2.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酸性物质，如柠檬、草莓、蓝莓等中含有的蛋白质分解酶，使用时需加热到</a:t>
            </a:r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75℃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，分解破坏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酵素。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5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00265" y="1156335"/>
            <a:ext cx="4598670" cy="59626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charset="-122"/>
                <a:sym typeface="微软雅黑" charset="-122"/>
              </a:rPr>
              <a:t>学习通测试</a:t>
            </a:r>
            <a:r>
              <a:rPr lang="en-US" altLang="zh-CN" sz="2000" b="1">
                <a:solidFill>
                  <a:schemeClr val="bg1"/>
                </a:solidFill>
                <a:latin typeface="微软雅黑" charset="-122"/>
                <a:sym typeface="微软雅黑" charset="-122"/>
              </a:rPr>
              <a:t>2</a:t>
            </a:r>
            <a:endParaRPr lang="en-US" altLang="zh-CN" sz="2000" b="1">
              <a:solidFill>
                <a:schemeClr val="bg1"/>
              </a:solidFill>
              <a:latin typeface="微软雅黑" charset="-122"/>
              <a:sym typeface="微软雅黑" charset="-122"/>
            </a:endParaRPr>
          </a:p>
        </p:txBody>
      </p:sp>
      <p:sp>
        <p:nvSpPr>
          <p:cNvPr id="23" name="直接连接符 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6801485" y="913130"/>
            <a:ext cx="5080" cy="4824730"/>
          </a:xfrm>
          <a:prstGeom prst="line">
            <a:avLst/>
          </a:prstGeom>
          <a:noFill/>
          <a:ln w="9525">
            <a:solidFill>
              <a:srgbClr val="BFBFB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文本框 5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24700" y="2006600"/>
            <a:ext cx="38931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algn="l" eaLnBrk="1" hangingPunct="1"/>
            <a:r>
              <a:rPr lang="zh-CN" altLang="en-US" sz="2400">
                <a:latin typeface="微软雅黑" charset="0"/>
                <a:ea typeface="微软雅黑" charset="0"/>
              </a:rPr>
              <a:t>慕斯糊的淡奶油打到</a:t>
            </a:r>
            <a:r>
              <a:rPr lang="zh-CN" altLang="en-US" sz="2400">
                <a:latin typeface="微软雅黑" charset="0"/>
                <a:ea typeface="微软雅黑" charset="0"/>
              </a:rPr>
              <a:t>几分发？</a:t>
            </a:r>
            <a:endParaRPr lang="zh-CN" altLang="en-US" sz="2400">
              <a:latin typeface="微软雅黑" charset="0"/>
              <a:ea typeface="微软雅黑" charset="0"/>
            </a:endParaRPr>
          </a:p>
        </p:txBody>
      </p:sp>
      <p:sp>
        <p:nvSpPr>
          <p:cNvPr id="36" name="文本框 5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39305" y="2646045"/>
            <a:ext cx="4612640" cy="341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  <a:ea typeface="微软雅黑 Light" panose="020B0502040204020203" pitchFamily="34" charset="-122"/>
              </a:defRPr>
            </a:lvl9pPr>
          </a:lstStyle>
          <a:p>
            <a:pPr indent="0" algn="l" fontAlgn="auto">
              <a:lnSpc>
                <a:spcPts val="2880"/>
              </a:lnSpc>
            </a:pPr>
            <a:r>
              <a:rPr lang="en-US" sz="2400">
                <a:latin typeface="微软雅黑" charset="0"/>
                <a:ea typeface="微软雅黑" charset="0"/>
              </a:rPr>
              <a:t>        1.</a:t>
            </a:r>
            <a:r>
              <a:rPr lang="zh-CN" altLang="en-US" sz="2400">
                <a:latin typeface="微软雅黑" charset="0"/>
                <a:ea typeface="微软雅黑" charset="0"/>
              </a:rPr>
              <a:t>若打至</a:t>
            </a:r>
            <a:r>
              <a:rPr lang="en-US" altLang="zh-CN" sz="2400">
                <a:latin typeface="微软雅黑" charset="0"/>
                <a:ea typeface="微软雅黑" charset="0"/>
              </a:rPr>
              <a:t>8-9</a:t>
            </a:r>
            <a:r>
              <a:rPr lang="zh-CN" altLang="en-US" sz="2400">
                <a:latin typeface="微软雅黑" charset="0"/>
                <a:ea typeface="微软雅黑" charset="0"/>
              </a:rPr>
              <a:t>分发的淡奶油与</a:t>
            </a:r>
            <a:r>
              <a:rPr lang="en-US" altLang="zh-CN" sz="2400">
                <a:latin typeface="微软雅黑" charset="0"/>
                <a:ea typeface="微软雅黑" charset="0"/>
              </a:rPr>
              <a:t>20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℃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以上的面糊混合，淡奶油遇热会继续打发，最终会因淡奶油打发过度，产品出现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油水分离。</a:t>
            </a:r>
            <a:endParaRPr lang="zh-CN" altLang="en-US" sz="2400">
              <a:latin typeface="宋体" charset="0"/>
              <a:ea typeface="微软雅黑" charset="0"/>
              <a:cs typeface="宋体" charset="0"/>
            </a:endParaRPr>
          </a:p>
          <a:p>
            <a:pPr indent="0" algn="l" fontAlgn="auto">
              <a:lnSpc>
                <a:spcPts val="2880"/>
              </a:lnSpc>
            </a:pPr>
            <a:r>
              <a:rPr lang="zh-CN" altLang="en-US" sz="2400">
                <a:latin typeface="宋体" charset="0"/>
                <a:ea typeface="微软雅黑" charset="0"/>
                <a:cs typeface="宋体" charset="0"/>
              </a:rPr>
              <a:t> 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</a:rPr>
              <a:t>       2.</a:t>
            </a:r>
            <a:r>
              <a:rPr lang="zh-CN" altLang="en-US" sz="2400">
                <a:latin typeface="微软雅黑" charset="0"/>
                <a:ea typeface="微软雅黑" charset="0"/>
                <a:sym typeface="+mn-ea"/>
              </a:rPr>
              <a:t>若打至</a:t>
            </a:r>
            <a:r>
              <a:rPr lang="en-US" altLang="zh-CN" sz="2400">
                <a:latin typeface="微软雅黑" charset="0"/>
                <a:ea typeface="微软雅黑" charset="0"/>
                <a:sym typeface="+mn-ea"/>
              </a:rPr>
              <a:t>6-7</a:t>
            </a:r>
            <a:r>
              <a:rPr lang="zh-CN" altLang="en-US" sz="2400">
                <a:latin typeface="微软雅黑" charset="0"/>
                <a:ea typeface="微软雅黑" charset="0"/>
                <a:sym typeface="+mn-ea"/>
              </a:rPr>
              <a:t>分发的淡奶油与</a:t>
            </a:r>
            <a:r>
              <a:rPr lang="en-US" altLang="zh-CN" sz="2400">
                <a:latin typeface="微软雅黑" charset="0"/>
                <a:ea typeface="微软雅黑" charset="0"/>
                <a:sym typeface="+mn-ea"/>
              </a:rPr>
              <a:t>20</a:t>
            </a:r>
            <a:r>
              <a:rPr lang="en-US" altLang="zh-CN" sz="2400">
                <a:latin typeface="宋体" charset="0"/>
                <a:ea typeface="微软雅黑" charset="0"/>
                <a:cs typeface="宋体" charset="0"/>
                <a:sym typeface="+mn-ea"/>
              </a:rPr>
              <a:t>℃</a:t>
            </a:r>
            <a:r>
              <a:rPr lang="zh-CN" altLang="en-US" sz="2400">
                <a:latin typeface="宋体" charset="0"/>
                <a:ea typeface="微软雅黑" charset="0"/>
                <a:cs typeface="宋体" charset="0"/>
                <a:sym typeface="+mn-ea"/>
              </a:rPr>
              <a:t>以下的面糊混合，由于淡奶油未完全打发，会使产品呈现未打发的状态，影响体积和口感。</a:t>
            </a:r>
            <a:endParaRPr lang="zh-CN" altLang="en-US" sz="2400">
              <a:latin typeface="宋体" charset="0"/>
              <a:ea typeface="微软雅黑" charset="0"/>
              <a:cs typeface="宋体" charset="0"/>
            </a:endParaRPr>
          </a:p>
          <a:p>
            <a:pPr algn="l" eaLnBrk="1" hangingPunct="1"/>
            <a:endParaRPr lang="zh-CN" altLang="en-US" sz="2400">
              <a:latin typeface="宋体" charset="0"/>
              <a:ea typeface="微软雅黑" charset="0"/>
              <a:cs typeface="宋体" charset="0"/>
            </a:endParaRPr>
          </a:p>
        </p:txBody>
      </p:sp>
      <p:pic>
        <p:nvPicPr>
          <p:cNvPr id="4" name="图片 3" descr="截屏2023-05-30 08.56.4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5010" y="2503805"/>
            <a:ext cx="5673725" cy="190182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58813" y="568325"/>
            <a:ext cx="7812405" cy="7067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任务实施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——制作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奥利奥芒果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慕斯</a:t>
            </a:r>
            <a:endParaRPr lang="en-US" altLang="zh-CN" sz="4000" b="1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charset="-122"/>
              <a:ea typeface="微软雅黑" charset="-122"/>
              <a:cs typeface="微软雅黑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584960" y="1920240"/>
            <a:ext cx="2859405" cy="2430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charset="-122"/>
                <a:ea typeface="微软雅黑" charset="-122"/>
                <a:cs typeface="微软雅黑" charset="-122"/>
              </a:rPr>
              <a:t>奥利奥慕斯底</a:t>
            </a:r>
            <a:endParaRPr lang="zh-CN" altLang="en-US" b="1">
              <a:latin typeface="微软雅黑" charset="-122"/>
              <a:ea typeface="微软雅黑" charset="-122"/>
              <a:cs typeface="微软雅黑" charset="-122"/>
            </a:endParaRPr>
          </a:p>
          <a:p>
            <a:endParaRPr lang="zh-CN" altLang="en-US">
              <a:latin typeface="微软雅黑" charset="-122"/>
              <a:ea typeface="微软雅黑" charset="-122"/>
              <a:cs typeface="微软雅黑" charset="-122"/>
            </a:endParaRPr>
          </a:p>
          <a:p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奥利奥碎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  100</a:t>
            </a: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g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黄油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  60</a:t>
            </a: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g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endParaRPr lang="zh-CN" altLang="en-US">
              <a:latin typeface="微软雅黑" charset="-122"/>
              <a:ea typeface="微软雅黑" charset="-122"/>
              <a:cs typeface="微软雅黑" charset="-122"/>
            </a:endParaRPr>
          </a:p>
          <a:p>
            <a:endParaRPr lang="zh-CN" altLang="en-US">
              <a:latin typeface="微软雅黑" charset="-122"/>
              <a:ea typeface="微软雅黑" charset="-122"/>
              <a:cs typeface="微软雅黑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912360" y="1894205"/>
            <a:ext cx="285940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charset="-122"/>
                <a:ea typeface="微软雅黑" charset="-122"/>
                <a:cs typeface="微软雅黑" charset="-122"/>
              </a:rPr>
              <a:t>生巧夹层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淡奶油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  200g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白砂糖 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 20</a:t>
            </a: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g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黑巧克力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 </a:t>
            </a: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 </a:t>
            </a:r>
            <a:r>
              <a:rPr lang="en-US" altLang="zh-CN" sz="2800">
                <a:latin typeface="微软雅黑" charset="-122"/>
                <a:ea typeface="微软雅黑" charset="-122"/>
                <a:cs typeface="微软雅黑" charset="-122"/>
              </a:rPr>
              <a:t>100</a:t>
            </a:r>
            <a:r>
              <a:rPr lang="zh-CN" altLang="en-US" sz="2800">
                <a:latin typeface="微软雅黑" charset="-122"/>
                <a:ea typeface="微软雅黑" charset="-122"/>
                <a:cs typeface="微软雅黑" charset="-122"/>
              </a:rPr>
              <a:t>g</a:t>
            </a:r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  <a:p>
            <a:endParaRPr lang="zh-CN" altLang="en-US" sz="2800">
              <a:latin typeface="微软雅黑" charset="-122"/>
              <a:ea typeface="微软雅黑" charset="-122"/>
              <a:cs typeface="微软雅黑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154670" y="1854200"/>
            <a:ext cx="2859405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charset="0"/>
                <a:ea typeface="微软雅黑" charset="0"/>
                <a:cs typeface="微软雅黑" charset="0"/>
              </a:rPr>
              <a:t>芒果慕斯糊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芒果果泥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200g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白砂糖 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70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g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吉利丁片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5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g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淡奶油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200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g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牛奶 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50</a:t>
            </a:r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g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2800">
                <a:latin typeface="微软雅黑" charset="0"/>
                <a:ea typeface="微软雅黑" charset="0"/>
                <a:cs typeface="微软雅黑" charset="0"/>
              </a:rPr>
              <a:t>柠檬汁</a:t>
            </a:r>
            <a:r>
              <a:rPr lang="en-US" altLang="zh-CN" sz="2800">
                <a:latin typeface="微软雅黑" charset="0"/>
                <a:ea typeface="微软雅黑" charset="0"/>
                <a:cs typeface="微软雅黑" charset="0"/>
              </a:rPr>
              <a:t>  5ml</a:t>
            </a:r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  <a:p>
            <a:endParaRPr lang="zh-CN" altLang="en-US" sz="2800">
              <a:latin typeface="微软雅黑" charset="0"/>
              <a:ea typeface="微软雅黑" charset="0"/>
              <a:cs typeface="微软雅黑" charset="0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  <p:bldP spid="2" grpId="0" bldLvl="0" animBg="1"/>
      <p:bldP spid="2" grpId="1" bldLvl="0" animBg="1"/>
      <p:bldP spid="2" grpId="2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90500" y="35560"/>
            <a:ext cx="14986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charset="-122"/>
              <a:ea typeface="等线" charset="-122"/>
              <a:cs typeface="+mn-cs"/>
            </a:endParaRPr>
          </a:p>
        </p:txBody>
      </p:sp>
      <p:sp>
        <p:nvSpPr>
          <p:cNvPr id="47" name="矩形 46"/>
          <p:cNvSpPr/>
          <p:nvPr>
            <p:custDataLst>
              <p:tags r:id="rId1"/>
            </p:custDataLst>
          </p:nvPr>
        </p:nvSpPr>
        <p:spPr>
          <a:xfrm>
            <a:off x="0" y="6551295"/>
            <a:ext cx="12132945" cy="134620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17208" y="648335"/>
            <a:ext cx="8095615" cy="7067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中国烘焙青年朝前看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  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看世界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charset="-122"/>
                <a:ea typeface="微软雅黑" charset="-122"/>
                <a:cs typeface="微软雅黑" charset="-122"/>
              </a:rPr>
              <a:t>与未来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charset="-122"/>
              <a:ea typeface="微软雅黑" charset="-122"/>
              <a:cs typeface="微软雅黑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159510" y="2025650"/>
            <a:ext cx="6372225" cy="3291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>
                <a:latin typeface="微软雅黑" charset="0"/>
                <a:ea typeface="微软雅黑" charset="0"/>
                <a:cs typeface="微软雅黑" charset="0"/>
              </a:rPr>
              <a:t>张佳辉</a:t>
            </a:r>
            <a:endParaRPr lang="zh-CN" altLang="en-US" sz="4000" b="1">
              <a:latin typeface="微软雅黑" charset="0"/>
              <a:ea typeface="微软雅黑" charset="0"/>
              <a:cs typeface="微软雅黑" charset="0"/>
            </a:endParaRPr>
          </a:p>
          <a:p>
            <a:endParaRPr lang="zh-CN" altLang="en-US" sz="1200" b="1">
              <a:latin typeface="微软雅黑" charset="0"/>
              <a:ea typeface="微软雅黑" charset="0"/>
              <a:cs typeface="微软雅黑" charset="0"/>
            </a:endParaRPr>
          </a:p>
          <a:p>
            <a:endParaRPr lang="zh-CN" altLang="en-US">
              <a:latin typeface="微软雅黑" charset="0"/>
              <a:ea typeface="微软雅黑" charset="0"/>
              <a:cs typeface="微软雅黑" charset="0"/>
            </a:endParaRPr>
          </a:p>
          <a:p>
            <a:pPr marL="342900" indent="-342900">
              <a:buFont typeface="Wingdings" panose="05000000000000000000" charset="0"/>
              <a:buChar char=""/>
            </a:pPr>
            <a:r>
              <a:rPr lang="zh-CN" altLang="en-US" sz="2400">
                <a:latin typeface="微软雅黑" charset="0"/>
                <a:ea typeface="微软雅黑" charset="0"/>
                <a:cs typeface="微软雅黑" charset="0"/>
              </a:rPr>
              <a:t>他曾助力中国队获得第九届世界面包大赛全球总冠军。</a:t>
            </a:r>
            <a:endParaRPr lang="zh-CN" altLang="en-US" sz="2400">
              <a:latin typeface="微软雅黑" charset="0"/>
              <a:ea typeface="微软雅黑" charset="0"/>
              <a:cs typeface="微软雅黑" charset="0"/>
            </a:endParaRPr>
          </a:p>
          <a:p>
            <a:pPr marL="342900" indent="-342900">
              <a:buFont typeface="Wingdings" panose="05000000000000000000" charset="0"/>
              <a:buChar char=""/>
            </a:pPr>
            <a:endParaRPr lang="zh-CN" altLang="en-US" sz="2400">
              <a:latin typeface="微软雅黑" charset="0"/>
              <a:ea typeface="微软雅黑" charset="0"/>
              <a:cs typeface="微软雅黑" charset="0"/>
            </a:endParaRPr>
          </a:p>
          <a:p>
            <a:pPr marL="342900" indent="-342900">
              <a:buFont typeface="Wingdings" panose="05000000000000000000" charset="0"/>
              <a:buChar char=""/>
            </a:pPr>
            <a:r>
              <a:rPr lang="zh-CN" altLang="en-US" sz="2400">
                <a:latin typeface="微软雅黑" charset="0"/>
                <a:ea typeface="微软雅黑" charset="0"/>
                <a:cs typeface="微软雅黑" charset="0"/>
              </a:rPr>
              <a:t>他是</a:t>
            </a:r>
            <a:r>
              <a:rPr lang="en-US" altLang="zh-CN" sz="2400">
                <a:latin typeface="微软雅黑" charset="0"/>
                <a:ea typeface="微软雅黑" charset="0"/>
                <a:cs typeface="微软雅黑" charset="0"/>
              </a:rPr>
              <a:t>2020</a:t>
            </a:r>
            <a:r>
              <a:rPr lang="zh-CN" altLang="en-US" sz="2400">
                <a:latin typeface="微软雅黑" charset="0"/>
                <a:ea typeface="微软雅黑" charset="0"/>
                <a:cs typeface="微软雅黑" charset="0"/>
              </a:rPr>
              <a:t>中华人民共和国第一</a:t>
            </a:r>
            <a:r>
              <a:rPr lang="zh-CN" altLang="en-US" sz="2400">
                <a:latin typeface="微软雅黑" charset="0"/>
                <a:ea typeface="微软雅黑" charset="0"/>
                <a:cs typeface="微软雅黑" charset="0"/>
              </a:rPr>
              <a:t>届技能大赛烘焙项目冠军。</a:t>
            </a:r>
            <a:endParaRPr lang="zh-CN" altLang="en-US">
              <a:latin typeface="微软雅黑" charset="0"/>
              <a:ea typeface="微软雅黑" charset="0"/>
              <a:cs typeface="微软雅黑" charset="0"/>
            </a:endParaRPr>
          </a:p>
          <a:p>
            <a:endParaRPr lang="zh-CN" altLang="en-US"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4" name="图片 3" descr="截屏2024-06-12 20.59.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145" y="1502410"/>
            <a:ext cx="4288155" cy="47752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47" grpId="0" bldLvl="0" animBg="1"/>
      <p:bldP spid="2" grpId="0" bldLvl="0" animBg="1"/>
      <p:bldP spid="2" grpId="1" bldLvl="0" animBg="1"/>
      <p:bldP spid="2" grpId="2" bldLvl="0" animBg="1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MH" val="20151007232237"/>
  <p:tag name="MH_LIBRARY" val="GRAPHIC"/>
  <p:tag name="MH_TYPE" val="Other"/>
  <p:tag name="MH_ORDER" val="1"/>
  <p:tag name="KSO_WM_BEAUTIFY_FLAG" val=""/>
</p:tagLst>
</file>

<file path=ppt/tags/tag11.xml><?xml version="1.0" encoding="utf-8"?>
<p:tagLst xmlns:p="http://schemas.openxmlformats.org/presentationml/2006/main">
  <p:tag name="MH" val="20151007232237"/>
  <p:tag name="MH_LIBRARY" val="GRAPHIC"/>
  <p:tag name="MH_TYPE" val="SubTitle"/>
  <p:tag name="MH_ORDER" val="1"/>
  <p:tag name="KSO_WM_BEAUTIFY_FLAG" val=""/>
</p:tagLst>
</file>

<file path=ppt/tags/tag12.xml><?xml version="1.0" encoding="utf-8"?>
<p:tagLst xmlns:p="http://schemas.openxmlformats.org/presentationml/2006/main">
  <p:tag name="MH" val="20151007232237"/>
  <p:tag name="MH_LIBRARY" val="GRAPHIC"/>
  <p:tag name="MH_TYPE" val="Other"/>
  <p:tag name="MH_ORDER" val="5"/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MH" val="20151007232237"/>
  <p:tag name="MH_LIBRARY" val="GRAPHIC"/>
  <p:tag name="MH_TYPE" val="Other"/>
  <p:tag name="MH_ORDER" val="1"/>
  <p:tag name="KSO_WM_BEAUTIFY_FLAG" val=""/>
</p:tagLst>
</file>

<file path=ppt/tags/tag15.xml><?xml version="1.0" encoding="utf-8"?>
<p:tagLst xmlns:p="http://schemas.openxmlformats.org/presentationml/2006/main">
  <p:tag name="MH" val="20151007232237"/>
  <p:tag name="MH_LIBRARY" val="GRAPHIC"/>
  <p:tag name="MH_TYPE" val="SubTitle"/>
  <p:tag name="MH_ORDER" val="1"/>
  <p:tag name="KSO_WM_BEAUTIFY_FLAG" val=""/>
</p:tagLst>
</file>

<file path=ppt/tags/tag16.xml><?xml version="1.0" encoding="utf-8"?>
<p:tagLst xmlns:p="http://schemas.openxmlformats.org/presentationml/2006/main">
  <p:tag name="MH" val="20151007232237"/>
  <p:tag name="MH_LIBRARY" val="GRAPHIC"/>
  <p:tag name="MH_TYPE" val="Other"/>
  <p:tag name="MH_ORDER" val="5"/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PECIAL_SOURCE" val="bdnull"/>
</p:tagLst>
</file>

<file path=ppt/tags/tag6.xml><?xml version="1.0" encoding="utf-8"?>
<p:tagLst xmlns:p="http://schemas.openxmlformats.org/presentationml/2006/main">
  <p:tag name="MH" val="20151007232237"/>
  <p:tag name="MH_LIBRARY" val="GRAPHIC"/>
  <p:tag name="MH_TYPE" val="Other"/>
  <p:tag name="MH_ORDER" val="1"/>
  <p:tag name="KSO_WM_BEAUTIFY_FLAG" val=""/>
</p:tagLst>
</file>

<file path=ppt/tags/tag7.xml><?xml version="1.0" encoding="utf-8"?>
<p:tagLst xmlns:p="http://schemas.openxmlformats.org/presentationml/2006/main">
  <p:tag name="MH" val="20151007232237"/>
  <p:tag name="MH_LIBRARY" val="GRAPHIC"/>
  <p:tag name="MH_TYPE" val="SubTitle"/>
  <p:tag name="MH_ORDER" val="1"/>
  <p:tag name="KSO_WM_BEAUTIFY_FLAG" val=""/>
</p:tagLst>
</file>

<file path=ppt/tags/tag8.xml><?xml version="1.0" encoding="utf-8"?>
<p:tagLst xmlns:p="http://schemas.openxmlformats.org/presentationml/2006/main">
  <p:tag name="MH" val="20151007232237"/>
  <p:tag name="MH_LIBRARY" val="GRAPHIC"/>
  <p:tag name="MH_TYPE" val="Other"/>
  <p:tag name="MH_ORDER" val="5"/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蛋糕甜点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E8B7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762</Words>
  <Application>WPS 演示</Application>
  <PresentationFormat>宽屏</PresentationFormat>
  <Paragraphs>85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7" baseType="lpstr">
      <vt:lpstr>Arial</vt:lpstr>
      <vt:lpstr>宋体</vt:lpstr>
      <vt:lpstr>Wingdings</vt:lpstr>
      <vt:lpstr>黑体</vt:lpstr>
      <vt:lpstr>阿里巴巴普惠体 R</vt:lpstr>
      <vt:lpstr>苹方-简</vt:lpstr>
      <vt:lpstr>等线</vt:lpstr>
      <vt:lpstr>微软雅黑</vt:lpstr>
      <vt:lpstr>微软雅黑</vt:lpstr>
      <vt:lpstr>微软雅黑 Light</vt:lpstr>
      <vt:lpstr>汉仪中黑KW</vt:lpstr>
      <vt:lpstr>宋体</vt:lpstr>
      <vt:lpstr>汉仪书宋二KW</vt:lpstr>
      <vt:lpstr>Wingdings</vt:lpstr>
      <vt:lpstr>Arial Unicode MS</vt:lpstr>
      <vt:lpstr>等线 Light</vt:lpstr>
      <vt:lpstr>汉仪中等线KW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佳佳PPT</dc:creator>
  <cp:lastModifiedBy>思佳anna</cp:lastModifiedBy>
  <cp:revision>72</cp:revision>
  <dcterms:created xsi:type="dcterms:W3CDTF">2024-06-12T13:57:45Z</dcterms:created>
  <dcterms:modified xsi:type="dcterms:W3CDTF">2024-06-12T13:57:45Z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2052-6.4.0.8550</vt:lpwstr>
  </property>
  <property fmtid="{D5CDD505-2E9C-101B-9397-08002B2CF9AE}" pid="3" name="KSOTemplateUUID">
    <vt:lpwstr>v1.0_mb_4lKrV83jNZVxsTJ4x5s48g==</vt:lpwstr>
  </property>
  <property fmtid="{D5CDD505-2E9C-101B-9397-08002B2CF9AE}" pid="4" name="ICV">
    <vt:lpwstr>A6E4D9B1DB7A122950486866EDEECB08_42</vt:lpwstr>
  </property>
</Properties>
</file>